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04" r:id="rId3"/>
    <p:sldId id="305" r:id="rId4"/>
    <p:sldId id="264" r:id="rId5"/>
    <p:sldId id="302" r:id="rId6"/>
    <p:sldId id="298" r:id="rId7"/>
    <p:sldId id="257" r:id="rId8"/>
    <p:sldId id="272" r:id="rId9"/>
    <p:sldId id="281" r:id="rId10"/>
    <p:sldId id="299" r:id="rId11"/>
    <p:sldId id="258" r:id="rId12"/>
    <p:sldId id="307" r:id="rId13"/>
    <p:sldId id="308" r:id="rId14"/>
    <p:sldId id="311" r:id="rId15"/>
    <p:sldId id="301" r:id="rId16"/>
    <p:sldId id="309" r:id="rId17"/>
    <p:sldId id="310" r:id="rId18"/>
    <p:sldId id="306" r:id="rId19"/>
    <p:sldId id="271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E109"/>
    <a:srgbClr val="00FF00"/>
    <a:srgbClr val="28A7E1"/>
    <a:srgbClr val="EA5752"/>
    <a:srgbClr val="8EC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F0ADB-BC78-439A-B5F2-7C0E80A4939F}" type="datetimeFigureOut">
              <a:rPr lang="zh-CN" altLang="en-US" smtClean="0"/>
              <a:t>2020/3/22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1512-F6D0-403C-9B6E-4E051140E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59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62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26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5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3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49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393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16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37308" r="54681" b="20220"/>
          <a:stretch/>
        </p:blipFill>
        <p:spPr>
          <a:xfrm rot="10800000">
            <a:off x="8963952" y="0"/>
            <a:ext cx="3329647" cy="2906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54682"/>
          <a:stretch/>
        </p:blipFill>
        <p:spPr>
          <a:xfrm>
            <a:off x="-216812" y="2733624"/>
            <a:ext cx="4558231" cy="42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72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三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56022" r="70234" b="19107"/>
          <a:stretch/>
        </p:blipFill>
        <p:spPr>
          <a:xfrm rot="10800000">
            <a:off x="10502900" y="12699"/>
            <a:ext cx="1765299" cy="17018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56022" r="70234" b="19107"/>
          <a:stretch/>
        </p:blipFill>
        <p:spPr>
          <a:xfrm>
            <a:off x="-88900" y="5156199"/>
            <a:ext cx="1765299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4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5757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1A634-8BF5-46D4-B125-3B14ABF8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88EC6A-7971-460F-8673-46C6405F0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59681-C619-4408-A611-AA91F587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6462-1E10-4647-A11F-4422F3A157C1}" type="datetimeFigureOut">
              <a:rPr lang="zh-CN" altLang="en-US" smtClean="0"/>
              <a:t>2020/3/22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178B0-CFD3-44D4-883C-51BF5C8C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841ABF-C291-4A23-953C-F06058E0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E1243-5F92-4DC9-AF9B-884C0EDA2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34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08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1.wdp"/><Relationship Id="rId5" Type="http://schemas.openxmlformats.org/officeDocument/2006/relationships/image" Target="../media/image35.png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gif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5.wdp"/><Relationship Id="rId5" Type="http://schemas.openxmlformats.org/officeDocument/2006/relationships/image" Target="../media/image51.png"/><Relationship Id="rId10" Type="http://schemas.microsoft.com/office/2007/relationships/hdphoto" Target="../media/hdphoto16.wdp"/><Relationship Id="rId4" Type="http://schemas.microsoft.com/office/2007/relationships/hdphoto" Target="../media/hdphoto14.wdp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6.png"/><Relationship Id="rId7" Type="http://schemas.microsoft.com/office/2007/relationships/hdphoto" Target="../media/hdphoto1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7.png"/><Relationship Id="rId4" Type="http://schemas.microsoft.com/office/2007/relationships/hdphoto" Target="../media/hdphoto17.wdp"/><Relationship Id="rId9" Type="http://schemas.openxmlformats.org/officeDocument/2006/relationships/image" Target="../media/image59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0.wdp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microsoft.com/office/2007/relationships/hdphoto" Target="../media/hdphoto5.wdp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png"/><Relationship Id="rId7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5.jpeg"/><Relationship Id="rId5" Type="http://schemas.openxmlformats.org/officeDocument/2006/relationships/image" Target="../media/image6.png"/><Relationship Id="rId10" Type="http://schemas.openxmlformats.org/officeDocument/2006/relationships/image" Target="../media/image24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29.png"/><Relationship Id="rId12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54682"/>
          <a:stretch/>
        </p:blipFill>
        <p:spPr>
          <a:xfrm rot="10800000">
            <a:off x="8875054" y="-1396167"/>
            <a:ext cx="4558231" cy="4289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54682"/>
          <a:stretch/>
        </p:blipFill>
        <p:spPr>
          <a:xfrm>
            <a:off x="-89812" y="2568524"/>
            <a:ext cx="4558231" cy="4289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3" y="520699"/>
            <a:ext cx="3402780" cy="3075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040" y="1549303"/>
            <a:ext cx="6515582" cy="483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0" y="1261674"/>
            <a:ext cx="3568393" cy="35958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1" y="4270522"/>
            <a:ext cx="2443756" cy="22614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74646" y="3467576"/>
            <a:ext cx="6055671" cy="254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67978" y="5196891"/>
            <a:ext cx="6055671" cy="254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451942" y="1992339"/>
            <a:ext cx="6055671" cy="254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29328" y="288404"/>
            <a:ext cx="6055671" cy="254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488" y="301106"/>
            <a:ext cx="2971583" cy="30758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066282" y="2822588"/>
            <a:ext cx="3116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北斗卫星导航系统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49C4BA5-BBEE-416B-94B0-CCBB841BEEE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086" b="91613" l="9400" r="90200">
                        <a14:foregroundMark x1="44200" y1="4731" x2="44200" y2="4731"/>
                        <a14:foregroundMark x1="9400" y1="44086" x2="9400" y2="44086"/>
                        <a14:foregroundMark x1="37000" y1="89462" x2="37000" y2="89462"/>
                        <a14:foregroundMark x1="49800" y1="91613" x2="49800" y2="91613"/>
                        <a14:foregroundMark x1="90200" y1="54624" x2="90200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06" y="1476534"/>
            <a:ext cx="1502498" cy="1397323"/>
          </a:xfrm>
          <a:prstGeom prst="rect">
            <a:avLst/>
          </a:prstGeom>
        </p:spPr>
      </p:pic>
      <p:sp>
        <p:nvSpPr>
          <p:cNvPr id="19" name="空心弧 18">
            <a:extLst>
              <a:ext uri="{FF2B5EF4-FFF2-40B4-BE49-F238E27FC236}">
                <a16:creationId xmlns:a16="http://schemas.microsoft.com/office/drawing/2014/main" id="{478BA240-5051-4D1A-B20E-CD937DC5FE80}"/>
              </a:ext>
            </a:extLst>
          </p:cNvPr>
          <p:cNvSpPr/>
          <p:nvPr/>
        </p:nvSpPr>
        <p:spPr>
          <a:xfrm>
            <a:off x="4376988" y="886591"/>
            <a:ext cx="2497393" cy="2399071"/>
          </a:xfrm>
          <a:prstGeom prst="blockArc">
            <a:avLst>
              <a:gd name="adj1" fmla="val 9035061"/>
              <a:gd name="adj2" fmla="val 1466642"/>
              <a:gd name="adj3" fmla="val 22337"/>
            </a:avLst>
          </a:prstGeom>
          <a:gradFill flip="none" rotWithShape="1">
            <a:gsLst>
              <a:gs pos="0">
                <a:srgbClr val="FFE109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F3EB90B-8388-4933-94F4-859B77F39BBF}"/>
              </a:ext>
            </a:extLst>
          </p:cNvPr>
          <p:cNvSpPr/>
          <p:nvPr/>
        </p:nvSpPr>
        <p:spPr>
          <a:xfrm>
            <a:off x="6475131" y="5145053"/>
            <a:ext cx="305724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讲课人：徐仁君</a:t>
            </a:r>
            <a:endParaRPr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指导教师：王素坤</a:t>
            </a:r>
          </a:p>
        </p:txBody>
      </p:sp>
    </p:spTree>
    <p:extLst>
      <p:ext uri="{BB962C8B-B14F-4D97-AF65-F5344CB8AC3E}">
        <p14:creationId xmlns:p14="http://schemas.microsoft.com/office/powerpoint/2010/main" val="25731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EDECDD2-3648-4D3F-93FD-70BE9525E411}"/>
              </a:ext>
            </a:extLst>
          </p:cNvPr>
          <p:cNvGrpSpPr/>
          <p:nvPr/>
        </p:nvGrpSpPr>
        <p:grpSpPr>
          <a:xfrm>
            <a:off x="2894775" y="597218"/>
            <a:ext cx="6191250" cy="4695825"/>
            <a:chOff x="2894775" y="597218"/>
            <a:chExt cx="6191250" cy="469582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B69AA33-C6C2-4DD9-80EA-7024C2D8C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2462" y1="24746" x2="12462" y2="38742"/>
                          <a14:foregroundMark x1="12462" y1="47465" x2="12923" y2="62069"/>
                          <a14:foregroundMark x1="14000" y1="57404" x2="13077" y2="77079"/>
                          <a14:foregroundMark x1="12615" y1="78296" x2="12615" y2="83570"/>
                          <a14:foregroundMark x1="13692" y1="81744" x2="25385" y2="85396"/>
                          <a14:foregroundMark x1="25385" y1="85396" x2="42923" y2="84178"/>
                          <a14:foregroundMark x1="42923" y1="84178" x2="44308" y2="84178"/>
                          <a14:foregroundMark x1="43385" y1="86207" x2="54615" y2="86207"/>
                          <a14:foregroundMark x1="54615" y1="86207" x2="85692" y2="83570"/>
                          <a14:foregroundMark x1="13231" y1="20487" x2="13231" y2="23935"/>
                          <a14:foregroundMark x1="14154" y1="19067" x2="13538" y2="20690"/>
                          <a14:foregroundMark x1="14769" y1="18661" x2="22308" y2="18864"/>
                          <a14:foregroundMark x1="22000" y1="18661" x2="40154" y2="17241"/>
                          <a14:foregroundMark x1="40154" y1="17241" x2="82154" y2="18053"/>
                          <a14:foregroundMark x1="82154" y1="18053" x2="84769" y2="82759"/>
                          <a14:foregroundMark x1="85077" y1="52535" x2="85077" y2="52535"/>
                          <a14:foregroundMark x1="84000" y1="51724" x2="85846" y2="52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775" y="597218"/>
              <a:ext cx="6191250" cy="469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0BF4DD9-B02F-4211-BC4C-1B5B5B2B6D0A}"/>
                </a:ext>
              </a:extLst>
            </p:cNvPr>
            <p:cNvSpPr/>
            <p:nvPr/>
          </p:nvSpPr>
          <p:spPr>
            <a:xfrm>
              <a:off x="3823855" y="1564957"/>
              <a:ext cx="4100946" cy="29331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2BA81BC-AED9-4AD8-9F29-5F254DA1616A}"/>
              </a:ext>
            </a:extLst>
          </p:cNvPr>
          <p:cNvGrpSpPr/>
          <p:nvPr/>
        </p:nvGrpSpPr>
        <p:grpSpPr>
          <a:xfrm>
            <a:off x="4465143" y="1698884"/>
            <a:ext cx="2586305" cy="2665298"/>
            <a:chOff x="4465143" y="1698884"/>
            <a:chExt cx="2586305" cy="2665298"/>
          </a:xfrm>
        </p:grpSpPr>
        <p:sp>
          <p:nvSpPr>
            <p:cNvPr id="8" name="KSO_Shape">
              <a:extLst>
                <a:ext uri="{FF2B5EF4-FFF2-40B4-BE49-F238E27FC236}">
                  <a16:creationId xmlns:a16="http://schemas.microsoft.com/office/drawing/2014/main" id="{19ADDD01-D246-4CAD-917B-DE369C88CB60}"/>
                </a:ext>
              </a:extLst>
            </p:cNvPr>
            <p:cNvSpPr/>
            <p:nvPr/>
          </p:nvSpPr>
          <p:spPr>
            <a:xfrm>
              <a:off x="4921828" y="2345748"/>
              <a:ext cx="1525154" cy="1173307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禁止符 4">
              <a:extLst>
                <a:ext uri="{FF2B5EF4-FFF2-40B4-BE49-F238E27FC236}">
                  <a16:creationId xmlns:a16="http://schemas.microsoft.com/office/drawing/2014/main" id="{3959EE99-3B3B-4E62-8F85-B34FD2736FA8}"/>
                </a:ext>
              </a:extLst>
            </p:cNvPr>
            <p:cNvSpPr/>
            <p:nvPr/>
          </p:nvSpPr>
          <p:spPr>
            <a:xfrm>
              <a:off x="4465143" y="1698884"/>
              <a:ext cx="2586305" cy="2665298"/>
            </a:xfrm>
            <a:prstGeom prst="noSmoking">
              <a:avLst>
                <a:gd name="adj" fmla="val 1278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C7CA14F-556A-4B8A-8F04-D503954F85EF}"/>
              </a:ext>
            </a:extLst>
          </p:cNvPr>
          <p:cNvGrpSpPr/>
          <p:nvPr/>
        </p:nvGrpSpPr>
        <p:grpSpPr>
          <a:xfrm>
            <a:off x="3823855" y="2211821"/>
            <a:ext cx="4019665" cy="1984259"/>
            <a:chOff x="3823855" y="2211821"/>
            <a:chExt cx="4134465" cy="201284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3091718-11D7-4C7D-9EB7-2BAB5B0C6D9D}"/>
                </a:ext>
              </a:extLst>
            </p:cNvPr>
            <p:cNvSpPr/>
            <p:nvPr/>
          </p:nvSpPr>
          <p:spPr>
            <a:xfrm>
              <a:off x="3823855" y="2211821"/>
              <a:ext cx="413446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北斗短报文通讯</a:t>
              </a:r>
            </a:p>
          </p:txBody>
        </p:sp>
        <p:sp>
          <p:nvSpPr>
            <p:cNvPr id="14" name="KSO_Shape">
              <a:extLst>
                <a:ext uri="{FF2B5EF4-FFF2-40B4-BE49-F238E27FC236}">
                  <a16:creationId xmlns:a16="http://schemas.microsoft.com/office/drawing/2014/main" id="{2733C3AF-12ED-4753-A95E-FDAEED5C0BF1}"/>
                </a:ext>
              </a:extLst>
            </p:cNvPr>
            <p:cNvSpPr/>
            <p:nvPr/>
          </p:nvSpPr>
          <p:spPr>
            <a:xfrm rot="620036">
              <a:off x="5269229" y="3140340"/>
              <a:ext cx="1653540" cy="1084326"/>
            </a:xfrm>
            <a:custGeom>
              <a:avLst/>
              <a:gdLst/>
              <a:ahLst/>
              <a:cxnLst/>
              <a:rect l="l" t="t" r="r" b="b"/>
              <a:pathLst>
                <a:path w="4974795" h="3320682">
                  <a:moveTo>
                    <a:pt x="1897867" y="1805825"/>
                  </a:moveTo>
                  <a:lnTo>
                    <a:pt x="2485737" y="2315734"/>
                  </a:lnTo>
                  <a:lnTo>
                    <a:pt x="3073607" y="1805825"/>
                  </a:lnTo>
                  <a:lnTo>
                    <a:pt x="4820061" y="3320682"/>
                  </a:lnTo>
                  <a:lnTo>
                    <a:pt x="151413" y="3320682"/>
                  </a:lnTo>
                  <a:close/>
                  <a:moveTo>
                    <a:pt x="0" y="159634"/>
                  </a:moveTo>
                  <a:lnTo>
                    <a:pt x="1788328" y="1710812"/>
                  </a:lnTo>
                  <a:lnTo>
                    <a:pt x="0" y="3261996"/>
                  </a:lnTo>
                  <a:close/>
                  <a:moveTo>
                    <a:pt x="4974795" y="156753"/>
                  </a:moveTo>
                  <a:lnTo>
                    <a:pt x="4974795" y="3264872"/>
                  </a:lnTo>
                  <a:lnTo>
                    <a:pt x="3183146" y="1710812"/>
                  </a:lnTo>
                  <a:close/>
                  <a:moveTo>
                    <a:pt x="35040" y="0"/>
                  </a:moveTo>
                  <a:lnTo>
                    <a:pt x="4936434" y="0"/>
                  </a:lnTo>
                  <a:lnTo>
                    <a:pt x="2485737" y="21257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3D623977-F337-4903-BDD5-AB1D48319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475" y1="43544" x2="43400" y2="43000"/>
                        <a14:foregroundMark x1="37596" y1="44080" x2="37851" y2="44032"/>
                        <a14:foregroundMark x1="34000" y1="44750" x2="34662" y2="44627"/>
                        <a14:foregroundMark x1="17081" y1="82129" x2="17200" y2="84750"/>
                        <a14:foregroundMark x1="16600" y1="71500" x2="16613" y2="71787"/>
                        <a14:foregroundMark x1="17200" y1="84750" x2="18800" y2="85500"/>
                        <a14:foregroundMark x1="23200" y1="81000" x2="23200" y2="81000"/>
                        <a14:foregroundMark x1="24400" y1="83000" x2="24400" y2="83000"/>
                        <a14:foregroundMark x1="15800" y1="71000" x2="14200" y2="80000"/>
                        <a14:foregroundMark x1="23200" y1="72000" x2="23200" y2="73250"/>
                        <a14:foregroundMark x1="23000" y1="76750" x2="23600" y2="81000"/>
                        <a14:foregroundMark x1="24600" y1="33500" x2="23800" y2="33750"/>
                        <a14:foregroundMark x1="23800" y1="32500" x2="23800" y2="33500"/>
                        <a14:backgroundMark x1="19720" y1="73451" x2="19964" y2="77413"/>
                        <a14:backgroundMark x1="19600" y1="71500" x2="19631" y2="72000"/>
                        <a14:backgroundMark x1="18045" y1="81050" x2="18200" y2="81750"/>
                        <a14:backgroundMark x1="37000" y1="41000" x2="39200" y2="40750"/>
                        <a14:backgroundMark x1="35400" y1="42750" x2="37800" y2="41250"/>
                        <a14:backgroundMark x1="36000" y1="41500" x2="38200" y2="37750"/>
                        <a14:backgroundMark x1="38200" y1="40750" x2="36400" y2="4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87" y="3290033"/>
            <a:ext cx="4762500" cy="3810000"/>
          </a:xfrm>
          <a:prstGeom prst="rect">
            <a:avLst/>
          </a:prstGeom>
        </p:spPr>
      </p:pic>
      <p:sp>
        <p:nvSpPr>
          <p:cNvPr id="26" name="思想气泡: 云 25">
            <a:extLst>
              <a:ext uri="{FF2B5EF4-FFF2-40B4-BE49-F238E27FC236}">
                <a16:creationId xmlns:a16="http://schemas.microsoft.com/office/drawing/2014/main" id="{A806C728-BBAE-4F7B-8377-6E6BDF1AA296}"/>
              </a:ext>
            </a:extLst>
          </p:cNvPr>
          <p:cNvSpPr/>
          <p:nvPr/>
        </p:nvSpPr>
        <p:spPr>
          <a:xfrm>
            <a:off x="6260205" y="1064414"/>
            <a:ext cx="4202545" cy="2200312"/>
          </a:xfrm>
          <a:prstGeom prst="cloudCallout">
            <a:avLst/>
          </a:pr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rgbClr val="FF0000"/>
                </a:solidFill>
              </a:rPr>
              <a:t>help</a:t>
            </a:r>
            <a:endParaRPr lang="zh-CN" alt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4089400" y="2235200"/>
            <a:ext cx="8013700" cy="4724400"/>
          </a:xfrm>
          <a:custGeom>
            <a:avLst/>
            <a:gdLst>
              <a:gd name="connsiteX0" fmla="*/ 12700 w 8013700"/>
              <a:gd name="connsiteY0" fmla="*/ 939800 h 4724400"/>
              <a:gd name="connsiteX1" fmla="*/ 3797300 w 8013700"/>
              <a:gd name="connsiteY1" fmla="*/ 4724400 h 4724400"/>
              <a:gd name="connsiteX2" fmla="*/ 7734300 w 8013700"/>
              <a:gd name="connsiteY2" fmla="*/ 4724400 h 4724400"/>
              <a:gd name="connsiteX3" fmla="*/ 8013700 w 8013700"/>
              <a:gd name="connsiteY3" fmla="*/ 4724400 h 4724400"/>
              <a:gd name="connsiteX4" fmla="*/ 3289300 w 8013700"/>
              <a:gd name="connsiteY4" fmla="*/ 0 h 4724400"/>
              <a:gd name="connsiteX5" fmla="*/ 63500 w 8013700"/>
              <a:gd name="connsiteY5" fmla="*/ 0 h 4724400"/>
              <a:gd name="connsiteX6" fmla="*/ 0 w 8013700"/>
              <a:gd name="connsiteY6" fmla="*/ 0 h 4724400"/>
              <a:gd name="connsiteX7" fmla="*/ 12700 w 8013700"/>
              <a:gd name="connsiteY7" fmla="*/ 9398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13700" h="4724400">
                <a:moveTo>
                  <a:pt x="12700" y="939800"/>
                </a:moveTo>
                <a:lnTo>
                  <a:pt x="3797300" y="4724400"/>
                </a:lnTo>
                <a:lnTo>
                  <a:pt x="7734300" y="4724400"/>
                </a:lnTo>
                <a:lnTo>
                  <a:pt x="8013700" y="4724400"/>
                </a:lnTo>
                <a:lnTo>
                  <a:pt x="3289300" y="0"/>
                </a:lnTo>
                <a:lnTo>
                  <a:pt x="63500" y="0"/>
                </a:lnTo>
                <a:lnTo>
                  <a:pt x="0" y="0"/>
                </a:lnTo>
                <a:lnTo>
                  <a:pt x="12700" y="9398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406900" y="3606800"/>
            <a:ext cx="7239000" cy="3276600"/>
          </a:xfrm>
          <a:custGeom>
            <a:avLst/>
            <a:gdLst>
              <a:gd name="connsiteX0" fmla="*/ 0 w 7239000"/>
              <a:gd name="connsiteY0" fmla="*/ 977900 h 3276600"/>
              <a:gd name="connsiteX1" fmla="*/ 0 w 7239000"/>
              <a:gd name="connsiteY1" fmla="*/ 0 h 3276600"/>
              <a:gd name="connsiteX2" fmla="*/ 3949700 w 7239000"/>
              <a:gd name="connsiteY2" fmla="*/ 0 h 3276600"/>
              <a:gd name="connsiteX3" fmla="*/ 3962400 w 7239000"/>
              <a:gd name="connsiteY3" fmla="*/ 0 h 3276600"/>
              <a:gd name="connsiteX4" fmla="*/ 7239000 w 7239000"/>
              <a:gd name="connsiteY4" fmla="*/ 3276600 h 3276600"/>
              <a:gd name="connsiteX5" fmla="*/ 2540000 w 7239000"/>
              <a:gd name="connsiteY5" fmla="*/ 3276600 h 3276600"/>
              <a:gd name="connsiteX6" fmla="*/ 2400300 w 7239000"/>
              <a:gd name="connsiteY6" fmla="*/ 3276600 h 3276600"/>
              <a:gd name="connsiteX7" fmla="*/ 2298700 w 7239000"/>
              <a:gd name="connsiteY7" fmla="*/ 3276600 h 3276600"/>
              <a:gd name="connsiteX8" fmla="*/ 0 w 7239000"/>
              <a:gd name="connsiteY8" fmla="*/ 97790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9000" h="3276600">
                <a:moveTo>
                  <a:pt x="0" y="977900"/>
                </a:moveTo>
                <a:lnTo>
                  <a:pt x="0" y="0"/>
                </a:lnTo>
                <a:lnTo>
                  <a:pt x="3949700" y="0"/>
                </a:lnTo>
                <a:lnTo>
                  <a:pt x="3962400" y="0"/>
                </a:lnTo>
                <a:lnTo>
                  <a:pt x="7239000" y="3276600"/>
                </a:lnTo>
                <a:lnTo>
                  <a:pt x="2540000" y="3276600"/>
                </a:lnTo>
                <a:lnTo>
                  <a:pt x="2400300" y="3276600"/>
                </a:lnTo>
                <a:lnTo>
                  <a:pt x="2298700" y="3276600"/>
                </a:lnTo>
                <a:lnTo>
                  <a:pt x="0" y="9779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0" y="1552387"/>
            <a:ext cx="3402780" cy="30758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988747" y="2094947"/>
            <a:ext cx="5180418" cy="1104926"/>
            <a:chOff x="1225354" y="863600"/>
            <a:chExt cx="5937446" cy="1422400"/>
          </a:xfrm>
        </p:grpSpPr>
        <p:sp>
          <p:nvSpPr>
            <p:cNvPr id="3" name="矩形 2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FFE1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4400" b="1" dirty="0"/>
                <a:t>北斗卫星导航系统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1225354" y="863600"/>
              <a:ext cx="5765800" cy="1282699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86815" y="3475547"/>
            <a:ext cx="4081706" cy="1104926"/>
            <a:chOff x="1233100" y="863600"/>
            <a:chExt cx="5929700" cy="1422400"/>
          </a:xfrm>
        </p:grpSpPr>
        <p:sp>
          <p:nvSpPr>
            <p:cNvPr id="12" name="矩形 11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4000" b="1" spc="600" dirty="0"/>
                <a:t>工作原理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233100" y="863600"/>
              <a:ext cx="5765801" cy="1282699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40" y="2913761"/>
            <a:ext cx="2273385" cy="23531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61091" y="1367124"/>
            <a:ext cx="6055671" cy="254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5909" y="3462846"/>
            <a:ext cx="6055671" cy="2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4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3EF919F-11A8-4FB5-ACEF-5C28F392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42" y="520699"/>
            <a:ext cx="4619639" cy="55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41E9BB-6C80-4162-A896-C216F718B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57" b="89899" l="9646" r="89711">
                        <a14:foregroundMark x1="33762" y1="6061" x2="33762" y2="6061"/>
                        <a14:foregroundMark x1="36656" y1="2357" x2="36656" y2="2357"/>
                        <a14:foregroundMark x1="9646" y1="40741" x2="9646" y2="40741"/>
                        <a14:backgroundMark x1="16077" y1="62963" x2="22508" y2="75421"/>
                        <a14:backgroundMark x1="22508" y1="75421" x2="35048" y2="82828"/>
                        <a14:backgroundMark x1="35048" y1="82828" x2="58521" y2="86869"/>
                        <a14:backgroundMark x1="33441" y1="71044" x2="57556" y2="81145"/>
                        <a14:backgroundMark x1="36656" y1="68013" x2="54984" y2="76431"/>
                        <a14:backgroundMark x1="41801" y1="62963" x2="59164" y2="76431"/>
                        <a14:backgroundMark x1="39871" y1="52189" x2="53376" y2="74411"/>
                        <a14:backgroundMark x1="53376" y1="74411" x2="53376" y2="74411"/>
                        <a14:backgroundMark x1="41158" y1="51515" x2="44373" y2="55892"/>
                        <a14:backgroundMark x1="56913" y1="71717" x2="64952" y2="83838"/>
                        <a14:backgroundMark x1="55305" y1="75084" x2="68810" y2="87879"/>
                        <a14:backgroundMark x1="59807" y1="82492" x2="65595" y2="91919"/>
                        <a14:backgroundMark x1="55949" y1="65657" x2="71061" y2="72727"/>
                        <a14:backgroundMark x1="63666" y1="68687" x2="74920" y2="75084"/>
                        <a14:backgroundMark x1="62379" y1="58923" x2="75241" y2="65657"/>
                        <a14:backgroundMark x1="19936" y1="57912" x2="23151" y2="54545"/>
                        <a14:backgroundMark x1="25080" y1="54209" x2="26367" y2="53872"/>
                        <a14:backgroundMark x1="27010" y1="53535" x2="27010" y2="53535"/>
                        <a14:backgroundMark x1="23151" y1="56902" x2="25402" y2="56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167" b="19642"/>
          <a:stretch/>
        </p:blipFill>
        <p:spPr>
          <a:xfrm>
            <a:off x="3560655" y="2966652"/>
            <a:ext cx="1163218" cy="120903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5647B9-92B8-448E-B631-0BE2DE2D9034}"/>
              </a:ext>
            </a:extLst>
          </p:cNvPr>
          <p:cNvSpPr/>
          <p:nvPr/>
        </p:nvSpPr>
        <p:spPr>
          <a:xfrm>
            <a:off x="4248629" y="2836335"/>
            <a:ext cx="8385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LeftDown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4"/>
                </a:solidFill>
              </a:rPr>
              <a:t>Z</a:t>
            </a:r>
            <a:endParaRPr lang="zh-CN" alt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53CB9F-4F9B-4849-BDE2-F50BD71BB686}"/>
              </a:ext>
            </a:extLst>
          </p:cNvPr>
          <p:cNvSpPr/>
          <p:nvPr/>
        </p:nvSpPr>
        <p:spPr>
          <a:xfrm rot="20998904">
            <a:off x="3399654" y="2744001"/>
            <a:ext cx="67790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RightUp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6600" b="1" dirty="0">
                <a:ln/>
                <a:solidFill>
                  <a:schemeClr val="accent4"/>
                </a:solidFill>
              </a:rPr>
              <a:t>Y</a:t>
            </a:r>
            <a:endParaRPr lang="zh-CN" altLang="en-US" sz="6600" b="1" dirty="0">
              <a:ln/>
              <a:solidFill>
                <a:schemeClr val="accent4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611FDE-A733-4C8A-95CD-771C69921BCD}"/>
              </a:ext>
            </a:extLst>
          </p:cNvPr>
          <p:cNvSpPr/>
          <p:nvPr/>
        </p:nvSpPr>
        <p:spPr>
          <a:xfrm rot="2938545">
            <a:off x="3783690" y="3774624"/>
            <a:ext cx="7290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4"/>
                </a:solidFill>
              </a:rPr>
              <a:t>X</a:t>
            </a:r>
            <a:endParaRPr lang="zh-CN" alt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B06A66-28FB-4980-9B29-F11652BBD053}"/>
              </a:ext>
            </a:extLst>
          </p:cNvPr>
          <p:cNvSpPr/>
          <p:nvPr/>
        </p:nvSpPr>
        <p:spPr>
          <a:xfrm>
            <a:off x="7755188" y="1916851"/>
            <a:ext cx="184731" cy="8342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A6DD34-AF43-4980-B68D-D798EB78E917}"/>
              </a:ext>
            </a:extLst>
          </p:cNvPr>
          <p:cNvSpPr/>
          <p:nvPr/>
        </p:nvSpPr>
        <p:spPr>
          <a:xfrm>
            <a:off x="7766411" y="3009481"/>
            <a:ext cx="184731" cy="8342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CF454C2-C96A-4466-921F-CEB71EEAEB82}"/>
              </a:ext>
            </a:extLst>
          </p:cNvPr>
          <p:cNvSpPr/>
          <p:nvPr/>
        </p:nvSpPr>
        <p:spPr>
          <a:xfrm>
            <a:off x="7858776" y="1320407"/>
            <a:ext cx="147348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X=a</a:t>
            </a:r>
          </a:p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Y=b</a:t>
            </a:r>
          </a:p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Z=c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A815A1-087A-4AD6-815B-481ACB0B973A}"/>
              </a:ext>
            </a:extLst>
          </p:cNvPr>
          <p:cNvSpPr/>
          <p:nvPr/>
        </p:nvSpPr>
        <p:spPr>
          <a:xfrm>
            <a:off x="7207958" y="4352663"/>
            <a:ext cx="27751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A(</a:t>
            </a:r>
            <a:r>
              <a:rPr lang="en-US" altLang="zh-CN" sz="5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a,b,c</a:t>
            </a:r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endParaRPr lang="zh-CN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7E4EF0B-FCCC-4249-8572-738337F94E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125" y="1079005"/>
            <a:ext cx="4968939" cy="450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39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7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decel="100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7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decel="100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decel="100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  <p:bldP spid="2" grpId="0"/>
      <p:bldP spid="2" grpId="1"/>
      <p:bldP spid="26" grpId="0"/>
      <p:bldP spid="27" grpId="0"/>
      <p:bldP spid="23" grpId="0"/>
      <p:bldP spid="23" grpId="1"/>
      <p:bldP spid="29" grpId="0"/>
      <p:bldP spid="2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76D1975-3A17-4DF1-ACC8-817C18E585EC}"/>
              </a:ext>
            </a:extLst>
          </p:cNvPr>
          <p:cNvGrpSpPr/>
          <p:nvPr/>
        </p:nvGrpSpPr>
        <p:grpSpPr>
          <a:xfrm>
            <a:off x="16172" y="4164177"/>
            <a:ext cx="12192000" cy="4555831"/>
            <a:chOff x="0" y="3925229"/>
            <a:chExt cx="12192000" cy="4555831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53B9E0C-3A8B-4BDD-B3C2-DDBD4B5EB0A8}"/>
                </a:ext>
              </a:extLst>
            </p:cNvPr>
            <p:cNvSpPr/>
            <p:nvPr/>
          </p:nvSpPr>
          <p:spPr>
            <a:xfrm>
              <a:off x="0" y="5234940"/>
              <a:ext cx="12192000" cy="3246120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KSO_Shape">
              <a:extLst>
                <a:ext uri="{FF2B5EF4-FFF2-40B4-BE49-F238E27FC236}">
                  <a16:creationId xmlns:a16="http://schemas.microsoft.com/office/drawing/2014/main" id="{7D45506E-C45A-4289-B390-55B67D4CB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120" y="4196080"/>
              <a:ext cx="1643380" cy="1038860"/>
            </a:xfrm>
            <a:custGeom>
              <a:avLst/>
              <a:gdLst>
                <a:gd name="T0" fmla="*/ 180976 w 1887538"/>
                <a:gd name="T1" fmla="*/ 1590675 h 1609725"/>
                <a:gd name="T2" fmla="*/ 769909 w 1887538"/>
                <a:gd name="T3" fmla="*/ 1505886 h 1609725"/>
                <a:gd name="T4" fmla="*/ 985602 w 1887538"/>
                <a:gd name="T5" fmla="*/ 1464236 h 1609725"/>
                <a:gd name="T6" fmla="*/ 317500 w 1887538"/>
                <a:gd name="T7" fmla="*/ 1423987 h 1609725"/>
                <a:gd name="T8" fmla="*/ 600075 w 1887538"/>
                <a:gd name="T9" fmla="*/ 1346200 h 1609725"/>
                <a:gd name="T10" fmla="*/ 1039813 w 1887538"/>
                <a:gd name="T11" fmla="*/ 1273175 h 1609725"/>
                <a:gd name="T12" fmla="*/ 1676665 w 1887538"/>
                <a:gd name="T13" fmla="*/ 1283060 h 1609725"/>
                <a:gd name="T14" fmla="*/ 122767 w 1887538"/>
                <a:gd name="T15" fmla="*/ 1275589 h 1609725"/>
                <a:gd name="T16" fmla="*/ 1439723 w 1887538"/>
                <a:gd name="T17" fmla="*/ 1248893 h 1609725"/>
                <a:gd name="T18" fmla="*/ 1339851 w 1887538"/>
                <a:gd name="T19" fmla="*/ 1268408 h 1609725"/>
                <a:gd name="T20" fmla="*/ 579726 w 1887538"/>
                <a:gd name="T21" fmla="*/ 1245151 h 1609725"/>
                <a:gd name="T22" fmla="*/ 281368 w 1887538"/>
                <a:gd name="T23" fmla="*/ 1248893 h 1609725"/>
                <a:gd name="T24" fmla="*/ 1754188 w 1887538"/>
                <a:gd name="T25" fmla="*/ 1257418 h 1609725"/>
                <a:gd name="T26" fmla="*/ 168804 w 1887538"/>
                <a:gd name="T27" fmla="*/ 1232438 h 1609725"/>
                <a:gd name="T28" fmla="*/ 927802 w 1887538"/>
                <a:gd name="T29" fmla="*/ 1227740 h 1609725"/>
                <a:gd name="T30" fmla="*/ 817563 w 1887538"/>
                <a:gd name="T31" fmla="*/ 1251539 h 1609725"/>
                <a:gd name="T32" fmla="*/ 573088 w 1887538"/>
                <a:gd name="T33" fmla="*/ 1117600 h 1609725"/>
                <a:gd name="T34" fmla="*/ 1039813 w 1887538"/>
                <a:gd name="T35" fmla="*/ 1073150 h 1609725"/>
                <a:gd name="T36" fmla="*/ 1676665 w 1887538"/>
                <a:gd name="T37" fmla="*/ 1070001 h 1609725"/>
                <a:gd name="T38" fmla="*/ 122767 w 1887538"/>
                <a:gd name="T39" fmla="*/ 1063007 h 1609725"/>
                <a:gd name="T40" fmla="*/ 926231 w 1887538"/>
                <a:gd name="T41" fmla="*/ 1037657 h 1609725"/>
                <a:gd name="T42" fmla="*/ 817563 w 1887538"/>
                <a:gd name="T43" fmla="*/ 1052660 h 1609725"/>
                <a:gd name="T44" fmla="*/ 1736197 w 1887538"/>
                <a:gd name="T45" fmla="*/ 1018652 h 1609725"/>
                <a:gd name="T46" fmla="*/ 1221940 w 1887538"/>
                <a:gd name="T47" fmla="*/ 873125 h 1609725"/>
                <a:gd name="T48" fmla="*/ 1804206 w 1887538"/>
                <a:gd name="T49" fmla="*/ 782108 h 1609725"/>
                <a:gd name="T50" fmla="*/ 223013 w 1887538"/>
                <a:gd name="T51" fmla="*/ 777081 h 1609725"/>
                <a:gd name="T52" fmla="*/ 1752620 w 1887538"/>
                <a:gd name="T53" fmla="*/ 782108 h 1609725"/>
                <a:gd name="T54" fmla="*/ 159786 w 1887538"/>
                <a:gd name="T55" fmla="*/ 768350 h 1609725"/>
                <a:gd name="T56" fmla="*/ 892444 w 1887538"/>
                <a:gd name="T57" fmla="*/ 636776 h 1609725"/>
                <a:gd name="T58" fmla="*/ 1720874 w 1887538"/>
                <a:gd name="T59" fmla="*/ 607483 h 1609725"/>
                <a:gd name="T60" fmla="*/ 147617 w 1887538"/>
                <a:gd name="T61" fmla="*/ 578908 h 1609725"/>
                <a:gd name="T62" fmla="*/ 940880 w 1887538"/>
                <a:gd name="T63" fmla="*/ 457749 h 1609725"/>
                <a:gd name="T64" fmla="*/ 866775 w 1887538"/>
                <a:gd name="T65" fmla="*/ 462081 h 1609725"/>
                <a:gd name="T66" fmla="*/ 912950 w 1887538"/>
                <a:gd name="T67" fmla="*/ 259027 h 1609725"/>
                <a:gd name="T68" fmla="*/ 944431 w 1887538"/>
                <a:gd name="T69" fmla="*/ 252413 h 1609725"/>
                <a:gd name="T70" fmla="*/ 970356 w 1887538"/>
                <a:gd name="T71" fmla="*/ 70115 h 1609725"/>
                <a:gd name="T72" fmla="*/ 963742 w 1887538"/>
                <a:gd name="T73" fmla="*/ 150283 h 1609725"/>
                <a:gd name="T74" fmla="*/ 1011361 w 1887538"/>
                <a:gd name="T75" fmla="*/ 350573 h 1609725"/>
                <a:gd name="T76" fmla="*/ 1032789 w 1887538"/>
                <a:gd name="T77" fmla="*/ 328348 h 1609725"/>
                <a:gd name="T78" fmla="*/ 1053159 w 1887538"/>
                <a:gd name="T79" fmla="*/ 361685 h 1609725"/>
                <a:gd name="T80" fmla="*/ 1197337 w 1887538"/>
                <a:gd name="T81" fmla="*/ 835554 h 1609725"/>
                <a:gd name="T82" fmla="*/ 1222469 w 1887538"/>
                <a:gd name="T83" fmla="*/ 786871 h 1609725"/>
                <a:gd name="T84" fmla="*/ 1238342 w 1887538"/>
                <a:gd name="T85" fmla="*/ 783961 h 1609725"/>
                <a:gd name="T86" fmla="*/ 1264796 w 1887538"/>
                <a:gd name="T87" fmla="*/ 819150 h 1609725"/>
                <a:gd name="T88" fmla="*/ 1646801 w 1887538"/>
                <a:gd name="T89" fmla="*/ 694796 h 1609725"/>
                <a:gd name="T90" fmla="*/ 1679340 w 1887538"/>
                <a:gd name="T91" fmla="*/ 650081 h 1609725"/>
                <a:gd name="T92" fmla="*/ 1729869 w 1887538"/>
                <a:gd name="T93" fmla="*/ 513292 h 1609725"/>
                <a:gd name="T94" fmla="*/ 1756323 w 1887538"/>
                <a:gd name="T95" fmla="*/ 621506 h 1609725"/>
                <a:gd name="T96" fmla="*/ 1817963 w 1887538"/>
                <a:gd name="T97" fmla="*/ 691092 h 1609725"/>
                <a:gd name="T98" fmla="*/ 44444 w 1887538"/>
                <a:gd name="T99" fmla="*/ 836613 h 1609725"/>
                <a:gd name="T100" fmla="*/ 76983 w 1887538"/>
                <a:gd name="T101" fmla="*/ 707761 h 1609725"/>
                <a:gd name="T102" fmla="*/ 149469 w 1887538"/>
                <a:gd name="T103" fmla="*/ 540279 h 1609725"/>
                <a:gd name="T104" fmla="*/ 172220 w 1887538"/>
                <a:gd name="T105" fmla="*/ 558800 h 1609725"/>
                <a:gd name="T106" fmla="*/ 238621 w 1887538"/>
                <a:gd name="T107" fmla="*/ 695325 h 1609725"/>
                <a:gd name="T108" fmla="*/ 281742 w 1887538"/>
                <a:gd name="T109" fmla="*/ 926836 h 1609725"/>
                <a:gd name="T110" fmla="*/ 626181 w 1887538"/>
                <a:gd name="T111" fmla="*/ 815711 h 1609725"/>
                <a:gd name="T112" fmla="*/ 657398 w 1887538"/>
                <a:gd name="T113" fmla="*/ 765440 h 1609725"/>
                <a:gd name="T114" fmla="*/ 686498 w 1887538"/>
                <a:gd name="T115" fmla="*/ 813329 h 1609725"/>
                <a:gd name="T116" fmla="*/ 827766 w 1887538"/>
                <a:gd name="T117" fmla="*/ 381794 h 1609725"/>
                <a:gd name="T118" fmla="*/ 856866 w 1887538"/>
                <a:gd name="T119" fmla="*/ 323585 h 1609725"/>
                <a:gd name="T120" fmla="*/ 877236 w 1887538"/>
                <a:gd name="T121" fmla="*/ 359833 h 1609725"/>
                <a:gd name="T122" fmla="*/ 892844 w 1887538"/>
                <a:gd name="T123" fmla="*/ 239183 h 1609725"/>
                <a:gd name="T124" fmla="*/ 930145 w 1887538"/>
                <a:gd name="T125" fmla="*/ 104775 h 1609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87538" h="1609725">
                  <a:moveTo>
                    <a:pt x="1716088" y="1517650"/>
                  </a:moveTo>
                  <a:lnTo>
                    <a:pt x="1716088" y="1590675"/>
                  </a:lnTo>
                  <a:lnTo>
                    <a:pt x="1749426" y="1590675"/>
                  </a:lnTo>
                  <a:lnTo>
                    <a:pt x="1749426" y="1517650"/>
                  </a:lnTo>
                  <a:lnTo>
                    <a:pt x="1716088" y="1517650"/>
                  </a:lnTo>
                  <a:close/>
                  <a:moveTo>
                    <a:pt x="1570038" y="1517650"/>
                  </a:moveTo>
                  <a:lnTo>
                    <a:pt x="1570038" y="1590675"/>
                  </a:lnTo>
                  <a:lnTo>
                    <a:pt x="1603376" y="1590675"/>
                  </a:lnTo>
                  <a:lnTo>
                    <a:pt x="1603376" y="1517650"/>
                  </a:lnTo>
                  <a:lnTo>
                    <a:pt x="1570038" y="1517650"/>
                  </a:lnTo>
                  <a:close/>
                  <a:moveTo>
                    <a:pt x="1435100" y="1517650"/>
                  </a:moveTo>
                  <a:lnTo>
                    <a:pt x="1435100" y="1590675"/>
                  </a:lnTo>
                  <a:lnTo>
                    <a:pt x="1468438" y="1590675"/>
                  </a:lnTo>
                  <a:lnTo>
                    <a:pt x="1468438" y="1517650"/>
                  </a:lnTo>
                  <a:lnTo>
                    <a:pt x="1435100" y="1517650"/>
                  </a:lnTo>
                  <a:close/>
                  <a:moveTo>
                    <a:pt x="1298575" y="1517650"/>
                  </a:moveTo>
                  <a:lnTo>
                    <a:pt x="1298575" y="1590675"/>
                  </a:lnTo>
                  <a:lnTo>
                    <a:pt x="1333500" y="1590675"/>
                  </a:lnTo>
                  <a:lnTo>
                    <a:pt x="1333500" y="1517650"/>
                  </a:lnTo>
                  <a:lnTo>
                    <a:pt x="1298575" y="1517650"/>
                  </a:lnTo>
                  <a:close/>
                  <a:moveTo>
                    <a:pt x="1196975" y="1517650"/>
                  </a:moveTo>
                  <a:lnTo>
                    <a:pt x="1196975" y="1590675"/>
                  </a:lnTo>
                  <a:lnTo>
                    <a:pt x="1227138" y="1590675"/>
                  </a:lnTo>
                  <a:lnTo>
                    <a:pt x="1227138" y="1517650"/>
                  </a:lnTo>
                  <a:lnTo>
                    <a:pt x="1196975" y="1517650"/>
                  </a:lnTo>
                  <a:close/>
                  <a:moveTo>
                    <a:pt x="660400" y="1517650"/>
                  </a:moveTo>
                  <a:lnTo>
                    <a:pt x="660400" y="1590675"/>
                  </a:lnTo>
                  <a:lnTo>
                    <a:pt x="690563" y="1590675"/>
                  </a:lnTo>
                  <a:lnTo>
                    <a:pt x="690563" y="1517650"/>
                  </a:lnTo>
                  <a:lnTo>
                    <a:pt x="660400" y="1517650"/>
                  </a:lnTo>
                  <a:close/>
                  <a:moveTo>
                    <a:pt x="554038" y="1517650"/>
                  </a:moveTo>
                  <a:lnTo>
                    <a:pt x="554038" y="1590675"/>
                  </a:lnTo>
                  <a:lnTo>
                    <a:pt x="588963" y="1590675"/>
                  </a:lnTo>
                  <a:lnTo>
                    <a:pt x="588963" y="1517650"/>
                  </a:lnTo>
                  <a:lnTo>
                    <a:pt x="554038" y="1517650"/>
                  </a:lnTo>
                  <a:close/>
                  <a:moveTo>
                    <a:pt x="419100" y="1517650"/>
                  </a:moveTo>
                  <a:lnTo>
                    <a:pt x="419100" y="1590675"/>
                  </a:lnTo>
                  <a:lnTo>
                    <a:pt x="452438" y="1590675"/>
                  </a:lnTo>
                  <a:lnTo>
                    <a:pt x="452438" y="1517650"/>
                  </a:lnTo>
                  <a:lnTo>
                    <a:pt x="419100" y="1517650"/>
                  </a:lnTo>
                  <a:close/>
                  <a:moveTo>
                    <a:pt x="282575" y="1517650"/>
                  </a:moveTo>
                  <a:lnTo>
                    <a:pt x="282575" y="1590675"/>
                  </a:lnTo>
                  <a:lnTo>
                    <a:pt x="317500" y="1590675"/>
                  </a:lnTo>
                  <a:lnTo>
                    <a:pt x="317500" y="1517650"/>
                  </a:lnTo>
                  <a:lnTo>
                    <a:pt x="282575" y="1517650"/>
                  </a:lnTo>
                  <a:close/>
                  <a:moveTo>
                    <a:pt x="147638" y="1517650"/>
                  </a:moveTo>
                  <a:lnTo>
                    <a:pt x="147638" y="1590675"/>
                  </a:lnTo>
                  <a:lnTo>
                    <a:pt x="180976" y="1590675"/>
                  </a:lnTo>
                  <a:lnTo>
                    <a:pt x="180976" y="1517650"/>
                  </a:lnTo>
                  <a:lnTo>
                    <a:pt x="147638" y="1517650"/>
                  </a:lnTo>
                  <a:close/>
                  <a:moveTo>
                    <a:pt x="1095244" y="1495425"/>
                  </a:moveTo>
                  <a:lnTo>
                    <a:pt x="1092347" y="1495687"/>
                  </a:lnTo>
                  <a:lnTo>
                    <a:pt x="1089713" y="1495948"/>
                  </a:lnTo>
                  <a:lnTo>
                    <a:pt x="1086816" y="1496733"/>
                  </a:lnTo>
                  <a:lnTo>
                    <a:pt x="1084182" y="1497779"/>
                  </a:lnTo>
                  <a:lnTo>
                    <a:pt x="1081812" y="1498825"/>
                  </a:lnTo>
                  <a:lnTo>
                    <a:pt x="1079442" y="1500132"/>
                  </a:lnTo>
                  <a:lnTo>
                    <a:pt x="1077335" y="1501701"/>
                  </a:lnTo>
                  <a:lnTo>
                    <a:pt x="1075228" y="1503794"/>
                  </a:lnTo>
                  <a:lnTo>
                    <a:pt x="1073121" y="1505886"/>
                  </a:lnTo>
                  <a:lnTo>
                    <a:pt x="1071541" y="1507978"/>
                  </a:lnTo>
                  <a:lnTo>
                    <a:pt x="1070224" y="1510331"/>
                  </a:lnTo>
                  <a:lnTo>
                    <a:pt x="1068907" y="1512685"/>
                  </a:lnTo>
                  <a:lnTo>
                    <a:pt x="1068117" y="1515300"/>
                  </a:lnTo>
                  <a:lnTo>
                    <a:pt x="1067327" y="1518177"/>
                  </a:lnTo>
                  <a:lnTo>
                    <a:pt x="1066800" y="1521054"/>
                  </a:lnTo>
                  <a:lnTo>
                    <a:pt x="1066800" y="1523930"/>
                  </a:lnTo>
                  <a:lnTo>
                    <a:pt x="1066800" y="1608138"/>
                  </a:lnTo>
                  <a:lnTo>
                    <a:pt x="1123950" y="1608138"/>
                  </a:lnTo>
                  <a:lnTo>
                    <a:pt x="1123950" y="1523930"/>
                  </a:lnTo>
                  <a:lnTo>
                    <a:pt x="1123687" y="1521054"/>
                  </a:lnTo>
                  <a:lnTo>
                    <a:pt x="1123424" y="1518177"/>
                  </a:lnTo>
                  <a:lnTo>
                    <a:pt x="1122633" y="1515300"/>
                  </a:lnTo>
                  <a:lnTo>
                    <a:pt x="1121843" y="1512685"/>
                  </a:lnTo>
                  <a:lnTo>
                    <a:pt x="1120527" y="1510331"/>
                  </a:lnTo>
                  <a:lnTo>
                    <a:pt x="1119210" y="1507978"/>
                  </a:lnTo>
                  <a:lnTo>
                    <a:pt x="1117630" y="1505886"/>
                  </a:lnTo>
                  <a:lnTo>
                    <a:pt x="1115523" y="1503794"/>
                  </a:lnTo>
                  <a:lnTo>
                    <a:pt x="1113416" y="1501701"/>
                  </a:lnTo>
                  <a:lnTo>
                    <a:pt x="1111309" y="1500132"/>
                  </a:lnTo>
                  <a:lnTo>
                    <a:pt x="1108938" y="1498825"/>
                  </a:lnTo>
                  <a:lnTo>
                    <a:pt x="1106568" y="1497779"/>
                  </a:lnTo>
                  <a:lnTo>
                    <a:pt x="1103935" y="1496733"/>
                  </a:lnTo>
                  <a:lnTo>
                    <a:pt x="1101038" y="1495948"/>
                  </a:lnTo>
                  <a:lnTo>
                    <a:pt x="1098141" y="1495687"/>
                  </a:lnTo>
                  <a:lnTo>
                    <a:pt x="1095244" y="1495425"/>
                  </a:lnTo>
                  <a:close/>
                  <a:moveTo>
                    <a:pt x="792032" y="1495425"/>
                  </a:moveTo>
                  <a:lnTo>
                    <a:pt x="789135" y="1495687"/>
                  </a:lnTo>
                  <a:lnTo>
                    <a:pt x="786238" y="1495948"/>
                  </a:lnTo>
                  <a:lnTo>
                    <a:pt x="783341" y="1496733"/>
                  </a:lnTo>
                  <a:lnTo>
                    <a:pt x="780970" y="1497779"/>
                  </a:lnTo>
                  <a:lnTo>
                    <a:pt x="778337" y="1498825"/>
                  </a:lnTo>
                  <a:lnTo>
                    <a:pt x="775966" y="1500132"/>
                  </a:lnTo>
                  <a:lnTo>
                    <a:pt x="773596" y="1501701"/>
                  </a:lnTo>
                  <a:lnTo>
                    <a:pt x="771753" y="1503794"/>
                  </a:lnTo>
                  <a:lnTo>
                    <a:pt x="769909" y="1505886"/>
                  </a:lnTo>
                  <a:lnTo>
                    <a:pt x="768329" y="1507978"/>
                  </a:lnTo>
                  <a:lnTo>
                    <a:pt x="766749" y="1510331"/>
                  </a:lnTo>
                  <a:lnTo>
                    <a:pt x="765695" y="1512685"/>
                  </a:lnTo>
                  <a:lnTo>
                    <a:pt x="764642" y="1515300"/>
                  </a:lnTo>
                  <a:lnTo>
                    <a:pt x="764115" y="1518177"/>
                  </a:lnTo>
                  <a:lnTo>
                    <a:pt x="763588" y="1521054"/>
                  </a:lnTo>
                  <a:lnTo>
                    <a:pt x="763588" y="1523930"/>
                  </a:lnTo>
                  <a:lnTo>
                    <a:pt x="763588" y="1608138"/>
                  </a:lnTo>
                  <a:lnTo>
                    <a:pt x="820738" y="1608138"/>
                  </a:lnTo>
                  <a:lnTo>
                    <a:pt x="820738" y="1523930"/>
                  </a:lnTo>
                  <a:lnTo>
                    <a:pt x="820475" y="1521054"/>
                  </a:lnTo>
                  <a:lnTo>
                    <a:pt x="819948" y="1518177"/>
                  </a:lnTo>
                  <a:lnTo>
                    <a:pt x="819421" y="1515300"/>
                  </a:lnTo>
                  <a:lnTo>
                    <a:pt x="818368" y="1512685"/>
                  </a:lnTo>
                  <a:lnTo>
                    <a:pt x="817051" y="1510331"/>
                  </a:lnTo>
                  <a:lnTo>
                    <a:pt x="815471" y="1507978"/>
                  </a:lnTo>
                  <a:lnTo>
                    <a:pt x="813891" y="1505886"/>
                  </a:lnTo>
                  <a:lnTo>
                    <a:pt x="812047" y="1503794"/>
                  </a:lnTo>
                  <a:lnTo>
                    <a:pt x="810204" y="1501701"/>
                  </a:lnTo>
                  <a:lnTo>
                    <a:pt x="808097" y="1500132"/>
                  </a:lnTo>
                  <a:lnTo>
                    <a:pt x="805726" y="1498825"/>
                  </a:lnTo>
                  <a:lnTo>
                    <a:pt x="802829" y="1497779"/>
                  </a:lnTo>
                  <a:lnTo>
                    <a:pt x="800459" y="1496733"/>
                  </a:lnTo>
                  <a:lnTo>
                    <a:pt x="797826" y="1495948"/>
                  </a:lnTo>
                  <a:lnTo>
                    <a:pt x="794929" y="1495687"/>
                  </a:lnTo>
                  <a:lnTo>
                    <a:pt x="792032" y="1495425"/>
                  </a:lnTo>
                  <a:close/>
                  <a:moveTo>
                    <a:pt x="939209" y="1433512"/>
                  </a:moveTo>
                  <a:lnTo>
                    <a:pt x="935038" y="1434300"/>
                  </a:lnTo>
                  <a:lnTo>
                    <a:pt x="930608" y="1435350"/>
                  </a:lnTo>
                  <a:lnTo>
                    <a:pt x="926698" y="1436926"/>
                  </a:lnTo>
                  <a:lnTo>
                    <a:pt x="923049" y="1438501"/>
                  </a:lnTo>
                  <a:lnTo>
                    <a:pt x="919400" y="1440865"/>
                  </a:lnTo>
                  <a:lnTo>
                    <a:pt x="916012" y="1443228"/>
                  </a:lnTo>
                  <a:lnTo>
                    <a:pt x="912884" y="1446117"/>
                  </a:lnTo>
                  <a:lnTo>
                    <a:pt x="910017" y="1449530"/>
                  </a:lnTo>
                  <a:lnTo>
                    <a:pt x="907672" y="1452681"/>
                  </a:lnTo>
                  <a:lnTo>
                    <a:pt x="905326" y="1456358"/>
                  </a:lnTo>
                  <a:lnTo>
                    <a:pt x="903502" y="1460034"/>
                  </a:lnTo>
                  <a:lnTo>
                    <a:pt x="901938" y="1464236"/>
                  </a:lnTo>
                  <a:lnTo>
                    <a:pt x="900895" y="1468437"/>
                  </a:lnTo>
                  <a:lnTo>
                    <a:pt x="900113" y="1472639"/>
                  </a:lnTo>
                  <a:lnTo>
                    <a:pt x="900113" y="1477365"/>
                  </a:lnTo>
                  <a:lnTo>
                    <a:pt x="900113" y="1608137"/>
                  </a:lnTo>
                  <a:lnTo>
                    <a:pt x="987426" y="1608137"/>
                  </a:lnTo>
                  <a:lnTo>
                    <a:pt x="987426" y="1477365"/>
                  </a:lnTo>
                  <a:lnTo>
                    <a:pt x="987166" y="1472639"/>
                  </a:lnTo>
                  <a:lnTo>
                    <a:pt x="986644" y="1468437"/>
                  </a:lnTo>
                  <a:lnTo>
                    <a:pt x="985602" y="1464236"/>
                  </a:lnTo>
                  <a:lnTo>
                    <a:pt x="984038" y="1460034"/>
                  </a:lnTo>
                  <a:lnTo>
                    <a:pt x="982214" y="1456358"/>
                  </a:lnTo>
                  <a:lnTo>
                    <a:pt x="980128" y="1452681"/>
                  </a:lnTo>
                  <a:lnTo>
                    <a:pt x="977522" y="1449530"/>
                  </a:lnTo>
                  <a:lnTo>
                    <a:pt x="974916" y="1446117"/>
                  </a:lnTo>
                  <a:lnTo>
                    <a:pt x="971527" y="1443228"/>
                  </a:lnTo>
                  <a:lnTo>
                    <a:pt x="968139" y="1440865"/>
                  </a:lnTo>
                  <a:lnTo>
                    <a:pt x="964751" y="1438501"/>
                  </a:lnTo>
                  <a:lnTo>
                    <a:pt x="960841" y="1436926"/>
                  </a:lnTo>
                  <a:lnTo>
                    <a:pt x="956671" y="1435350"/>
                  </a:lnTo>
                  <a:lnTo>
                    <a:pt x="952501" y="1434300"/>
                  </a:lnTo>
                  <a:lnTo>
                    <a:pt x="948331" y="1433512"/>
                  </a:lnTo>
                  <a:lnTo>
                    <a:pt x="943639" y="1433512"/>
                  </a:lnTo>
                  <a:lnTo>
                    <a:pt x="939209" y="1433512"/>
                  </a:lnTo>
                  <a:close/>
                  <a:moveTo>
                    <a:pt x="1714500" y="1423987"/>
                  </a:moveTo>
                  <a:lnTo>
                    <a:pt x="1714500" y="1476375"/>
                  </a:lnTo>
                  <a:lnTo>
                    <a:pt x="1747838" y="1476375"/>
                  </a:lnTo>
                  <a:lnTo>
                    <a:pt x="1747838" y="1423987"/>
                  </a:lnTo>
                  <a:lnTo>
                    <a:pt x="1714500" y="1423987"/>
                  </a:lnTo>
                  <a:close/>
                  <a:moveTo>
                    <a:pt x="1570038" y="1423987"/>
                  </a:moveTo>
                  <a:lnTo>
                    <a:pt x="1570038" y="1476375"/>
                  </a:lnTo>
                  <a:lnTo>
                    <a:pt x="1603376" y="1476375"/>
                  </a:lnTo>
                  <a:lnTo>
                    <a:pt x="1603376" y="1423987"/>
                  </a:lnTo>
                  <a:lnTo>
                    <a:pt x="1570038" y="1423987"/>
                  </a:lnTo>
                  <a:close/>
                  <a:moveTo>
                    <a:pt x="1435100" y="1423987"/>
                  </a:moveTo>
                  <a:lnTo>
                    <a:pt x="1435100" y="1476375"/>
                  </a:lnTo>
                  <a:lnTo>
                    <a:pt x="1468438" y="1476375"/>
                  </a:lnTo>
                  <a:lnTo>
                    <a:pt x="1468438" y="1423987"/>
                  </a:lnTo>
                  <a:lnTo>
                    <a:pt x="1435100" y="1423987"/>
                  </a:lnTo>
                  <a:close/>
                  <a:moveTo>
                    <a:pt x="1298575" y="1423987"/>
                  </a:moveTo>
                  <a:lnTo>
                    <a:pt x="1298575" y="1476375"/>
                  </a:lnTo>
                  <a:lnTo>
                    <a:pt x="1333500" y="1476375"/>
                  </a:lnTo>
                  <a:lnTo>
                    <a:pt x="1333500" y="1423987"/>
                  </a:lnTo>
                  <a:lnTo>
                    <a:pt x="1298575" y="1423987"/>
                  </a:lnTo>
                  <a:close/>
                  <a:moveTo>
                    <a:pt x="554038" y="1423987"/>
                  </a:moveTo>
                  <a:lnTo>
                    <a:pt x="554038" y="1476375"/>
                  </a:lnTo>
                  <a:lnTo>
                    <a:pt x="588963" y="1476375"/>
                  </a:lnTo>
                  <a:lnTo>
                    <a:pt x="588963" y="1423987"/>
                  </a:lnTo>
                  <a:lnTo>
                    <a:pt x="554038" y="1423987"/>
                  </a:lnTo>
                  <a:close/>
                  <a:moveTo>
                    <a:pt x="419100" y="1423987"/>
                  </a:moveTo>
                  <a:lnTo>
                    <a:pt x="419100" y="1476375"/>
                  </a:lnTo>
                  <a:lnTo>
                    <a:pt x="452438" y="1476375"/>
                  </a:lnTo>
                  <a:lnTo>
                    <a:pt x="452438" y="1423987"/>
                  </a:lnTo>
                  <a:lnTo>
                    <a:pt x="419100" y="1423987"/>
                  </a:lnTo>
                  <a:close/>
                  <a:moveTo>
                    <a:pt x="282575" y="1423987"/>
                  </a:moveTo>
                  <a:lnTo>
                    <a:pt x="282575" y="1476375"/>
                  </a:lnTo>
                  <a:lnTo>
                    <a:pt x="317500" y="1476375"/>
                  </a:lnTo>
                  <a:lnTo>
                    <a:pt x="317500" y="1423987"/>
                  </a:lnTo>
                  <a:lnTo>
                    <a:pt x="282575" y="1423987"/>
                  </a:lnTo>
                  <a:close/>
                  <a:moveTo>
                    <a:pt x="146050" y="1423987"/>
                  </a:moveTo>
                  <a:lnTo>
                    <a:pt x="146050" y="1476375"/>
                  </a:lnTo>
                  <a:lnTo>
                    <a:pt x="179388" y="1476375"/>
                  </a:lnTo>
                  <a:lnTo>
                    <a:pt x="179388" y="1423987"/>
                  </a:lnTo>
                  <a:lnTo>
                    <a:pt x="146050" y="1423987"/>
                  </a:lnTo>
                  <a:close/>
                  <a:moveTo>
                    <a:pt x="1196975" y="1422400"/>
                  </a:moveTo>
                  <a:lnTo>
                    <a:pt x="1196975" y="1476375"/>
                  </a:lnTo>
                  <a:lnTo>
                    <a:pt x="1227138" y="1476375"/>
                  </a:lnTo>
                  <a:lnTo>
                    <a:pt x="1227138" y="1422400"/>
                  </a:lnTo>
                  <a:lnTo>
                    <a:pt x="1196975" y="1422400"/>
                  </a:lnTo>
                  <a:close/>
                  <a:moveTo>
                    <a:pt x="660400" y="1422400"/>
                  </a:moveTo>
                  <a:lnTo>
                    <a:pt x="660400" y="1476375"/>
                  </a:lnTo>
                  <a:lnTo>
                    <a:pt x="690563" y="1476375"/>
                  </a:lnTo>
                  <a:lnTo>
                    <a:pt x="690563" y="1422400"/>
                  </a:lnTo>
                  <a:lnTo>
                    <a:pt x="660400" y="1422400"/>
                  </a:lnTo>
                  <a:close/>
                  <a:moveTo>
                    <a:pt x="1620838" y="1287462"/>
                  </a:moveTo>
                  <a:lnTo>
                    <a:pt x="1620838" y="1346200"/>
                  </a:lnTo>
                  <a:lnTo>
                    <a:pt x="1641476" y="1346200"/>
                  </a:lnTo>
                  <a:lnTo>
                    <a:pt x="1641476" y="1287462"/>
                  </a:lnTo>
                  <a:lnTo>
                    <a:pt x="1620838" y="1287462"/>
                  </a:lnTo>
                  <a:close/>
                  <a:moveTo>
                    <a:pt x="1541463" y="1287462"/>
                  </a:moveTo>
                  <a:lnTo>
                    <a:pt x="1541463" y="1346200"/>
                  </a:lnTo>
                  <a:lnTo>
                    <a:pt x="1563688" y="1346200"/>
                  </a:lnTo>
                  <a:lnTo>
                    <a:pt x="1563688" y="1287462"/>
                  </a:lnTo>
                  <a:lnTo>
                    <a:pt x="1541463" y="1287462"/>
                  </a:lnTo>
                  <a:close/>
                  <a:moveTo>
                    <a:pt x="1482725" y="1287462"/>
                  </a:moveTo>
                  <a:lnTo>
                    <a:pt x="1482725" y="1346200"/>
                  </a:lnTo>
                  <a:lnTo>
                    <a:pt x="1503363" y="1346200"/>
                  </a:lnTo>
                  <a:lnTo>
                    <a:pt x="1503363" y="1287462"/>
                  </a:lnTo>
                  <a:lnTo>
                    <a:pt x="1482725" y="1287462"/>
                  </a:lnTo>
                  <a:close/>
                  <a:moveTo>
                    <a:pt x="1404938" y="1287462"/>
                  </a:moveTo>
                  <a:lnTo>
                    <a:pt x="1404938" y="1346200"/>
                  </a:lnTo>
                  <a:lnTo>
                    <a:pt x="1425576" y="1346200"/>
                  </a:lnTo>
                  <a:lnTo>
                    <a:pt x="1425576" y="1287462"/>
                  </a:lnTo>
                  <a:lnTo>
                    <a:pt x="1404938" y="1287462"/>
                  </a:lnTo>
                  <a:close/>
                  <a:moveTo>
                    <a:pt x="1344613" y="1287462"/>
                  </a:moveTo>
                  <a:lnTo>
                    <a:pt x="1344613" y="1346200"/>
                  </a:lnTo>
                  <a:lnTo>
                    <a:pt x="1366838" y="1346200"/>
                  </a:lnTo>
                  <a:lnTo>
                    <a:pt x="1366838" y="1287462"/>
                  </a:lnTo>
                  <a:lnTo>
                    <a:pt x="1344613" y="1287462"/>
                  </a:lnTo>
                  <a:close/>
                  <a:moveTo>
                    <a:pt x="1266825" y="1287462"/>
                  </a:moveTo>
                  <a:lnTo>
                    <a:pt x="1266825" y="1346200"/>
                  </a:lnTo>
                  <a:lnTo>
                    <a:pt x="1287463" y="1346200"/>
                  </a:lnTo>
                  <a:lnTo>
                    <a:pt x="1287463" y="1287462"/>
                  </a:lnTo>
                  <a:lnTo>
                    <a:pt x="1266825" y="1287462"/>
                  </a:lnTo>
                  <a:close/>
                  <a:moveTo>
                    <a:pt x="600075" y="1287462"/>
                  </a:moveTo>
                  <a:lnTo>
                    <a:pt x="600075" y="1346200"/>
                  </a:lnTo>
                  <a:lnTo>
                    <a:pt x="620713" y="1346200"/>
                  </a:lnTo>
                  <a:lnTo>
                    <a:pt x="620713" y="1287462"/>
                  </a:lnTo>
                  <a:lnTo>
                    <a:pt x="600075" y="1287462"/>
                  </a:lnTo>
                  <a:close/>
                  <a:moveTo>
                    <a:pt x="520700" y="1287462"/>
                  </a:moveTo>
                  <a:lnTo>
                    <a:pt x="520700" y="1346200"/>
                  </a:lnTo>
                  <a:lnTo>
                    <a:pt x="542925" y="1346200"/>
                  </a:lnTo>
                  <a:lnTo>
                    <a:pt x="542925" y="1287462"/>
                  </a:lnTo>
                  <a:lnTo>
                    <a:pt x="520700" y="1287462"/>
                  </a:lnTo>
                  <a:close/>
                  <a:moveTo>
                    <a:pt x="461963" y="1287462"/>
                  </a:moveTo>
                  <a:lnTo>
                    <a:pt x="461963" y="1346200"/>
                  </a:lnTo>
                  <a:lnTo>
                    <a:pt x="482601" y="1346200"/>
                  </a:lnTo>
                  <a:lnTo>
                    <a:pt x="482601" y="1287462"/>
                  </a:lnTo>
                  <a:lnTo>
                    <a:pt x="461963" y="1287462"/>
                  </a:lnTo>
                  <a:close/>
                  <a:moveTo>
                    <a:pt x="382588" y="1287462"/>
                  </a:moveTo>
                  <a:lnTo>
                    <a:pt x="382588" y="1346200"/>
                  </a:lnTo>
                  <a:lnTo>
                    <a:pt x="404813" y="1346200"/>
                  </a:lnTo>
                  <a:lnTo>
                    <a:pt x="404813" y="1287462"/>
                  </a:lnTo>
                  <a:lnTo>
                    <a:pt x="382588" y="1287462"/>
                  </a:lnTo>
                  <a:close/>
                  <a:moveTo>
                    <a:pt x="323850" y="1287462"/>
                  </a:moveTo>
                  <a:lnTo>
                    <a:pt x="323850" y="1346200"/>
                  </a:lnTo>
                  <a:lnTo>
                    <a:pt x="346075" y="1346200"/>
                  </a:lnTo>
                  <a:lnTo>
                    <a:pt x="346075" y="1287462"/>
                  </a:lnTo>
                  <a:lnTo>
                    <a:pt x="323850" y="1287462"/>
                  </a:lnTo>
                  <a:close/>
                  <a:moveTo>
                    <a:pt x="246063" y="1287462"/>
                  </a:moveTo>
                  <a:lnTo>
                    <a:pt x="246063" y="1346200"/>
                  </a:lnTo>
                  <a:lnTo>
                    <a:pt x="266701" y="1346200"/>
                  </a:lnTo>
                  <a:lnTo>
                    <a:pt x="266701" y="1287462"/>
                  </a:lnTo>
                  <a:lnTo>
                    <a:pt x="246063" y="1287462"/>
                  </a:lnTo>
                  <a:close/>
                  <a:moveTo>
                    <a:pt x="1196975" y="1281112"/>
                  </a:moveTo>
                  <a:lnTo>
                    <a:pt x="1196975" y="1347787"/>
                  </a:lnTo>
                  <a:lnTo>
                    <a:pt x="1227138" y="1347787"/>
                  </a:lnTo>
                  <a:lnTo>
                    <a:pt x="1227138" y="1281112"/>
                  </a:lnTo>
                  <a:lnTo>
                    <a:pt x="1196975" y="1281112"/>
                  </a:lnTo>
                  <a:close/>
                  <a:moveTo>
                    <a:pt x="660400" y="1281112"/>
                  </a:moveTo>
                  <a:lnTo>
                    <a:pt x="660400" y="1347787"/>
                  </a:lnTo>
                  <a:lnTo>
                    <a:pt x="690563" y="1347787"/>
                  </a:lnTo>
                  <a:lnTo>
                    <a:pt x="690563" y="1281112"/>
                  </a:lnTo>
                  <a:lnTo>
                    <a:pt x="660400" y="1281112"/>
                  </a:lnTo>
                  <a:close/>
                  <a:moveTo>
                    <a:pt x="1125538" y="1273175"/>
                  </a:moveTo>
                  <a:lnTo>
                    <a:pt x="1125538" y="1346200"/>
                  </a:lnTo>
                  <a:lnTo>
                    <a:pt x="1149351" y="1346200"/>
                  </a:lnTo>
                  <a:lnTo>
                    <a:pt x="1149351" y="1273175"/>
                  </a:lnTo>
                  <a:lnTo>
                    <a:pt x="1125538" y="1273175"/>
                  </a:lnTo>
                  <a:close/>
                  <a:moveTo>
                    <a:pt x="1039813" y="1273175"/>
                  </a:moveTo>
                  <a:lnTo>
                    <a:pt x="1039813" y="1346200"/>
                  </a:lnTo>
                  <a:lnTo>
                    <a:pt x="1062038" y="1346200"/>
                  </a:lnTo>
                  <a:lnTo>
                    <a:pt x="1062038" y="1273175"/>
                  </a:lnTo>
                  <a:lnTo>
                    <a:pt x="1039813" y="1273175"/>
                  </a:lnTo>
                  <a:close/>
                  <a:moveTo>
                    <a:pt x="976313" y="1273175"/>
                  </a:moveTo>
                  <a:lnTo>
                    <a:pt x="976313" y="1346200"/>
                  </a:lnTo>
                  <a:lnTo>
                    <a:pt x="998538" y="1346200"/>
                  </a:lnTo>
                  <a:lnTo>
                    <a:pt x="998538" y="1273175"/>
                  </a:lnTo>
                  <a:lnTo>
                    <a:pt x="976313" y="1273175"/>
                  </a:lnTo>
                  <a:close/>
                  <a:moveTo>
                    <a:pt x="889000" y="1273175"/>
                  </a:moveTo>
                  <a:lnTo>
                    <a:pt x="889000" y="1346200"/>
                  </a:lnTo>
                  <a:lnTo>
                    <a:pt x="912813" y="1346200"/>
                  </a:lnTo>
                  <a:lnTo>
                    <a:pt x="912813" y="1273175"/>
                  </a:lnTo>
                  <a:lnTo>
                    <a:pt x="889000" y="1273175"/>
                  </a:lnTo>
                  <a:close/>
                  <a:moveTo>
                    <a:pt x="823913" y="1273175"/>
                  </a:moveTo>
                  <a:lnTo>
                    <a:pt x="823913" y="1346200"/>
                  </a:lnTo>
                  <a:lnTo>
                    <a:pt x="847726" y="1346200"/>
                  </a:lnTo>
                  <a:lnTo>
                    <a:pt x="847726" y="1273175"/>
                  </a:lnTo>
                  <a:lnTo>
                    <a:pt x="823913" y="1273175"/>
                  </a:lnTo>
                  <a:close/>
                  <a:moveTo>
                    <a:pt x="738188" y="1273175"/>
                  </a:moveTo>
                  <a:lnTo>
                    <a:pt x="738188" y="1346200"/>
                  </a:lnTo>
                  <a:lnTo>
                    <a:pt x="762001" y="1346200"/>
                  </a:lnTo>
                  <a:lnTo>
                    <a:pt x="762001" y="1273175"/>
                  </a:lnTo>
                  <a:lnTo>
                    <a:pt x="738188" y="1273175"/>
                  </a:lnTo>
                  <a:close/>
                  <a:moveTo>
                    <a:pt x="1770857" y="1271587"/>
                  </a:moveTo>
                  <a:lnTo>
                    <a:pt x="1769005" y="1271854"/>
                  </a:lnTo>
                  <a:lnTo>
                    <a:pt x="1767417" y="1272654"/>
                  </a:lnTo>
                  <a:lnTo>
                    <a:pt x="1765830" y="1273988"/>
                  </a:lnTo>
                  <a:lnTo>
                    <a:pt x="1764507" y="1275589"/>
                  </a:lnTo>
                  <a:lnTo>
                    <a:pt x="1763448" y="1277990"/>
                  </a:lnTo>
                  <a:lnTo>
                    <a:pt x="1762654" y="1280392"/>
                  </a:lnTo>
                  <a:lnTo>
                    <a:pt x="1762125" y="1283060"/>
                  </a:lnTo>
                  <a:lnTo>
                    <a:pt x="1762125" y="1285728"/>
                  </a:lnTo>
                  <a:lnTo>
                    <a:pt x="1762125" y="1335087"/>
                  </a:lnTo>
                  <a:lnTo>
                    <a:pt x="1779588" y="1335087"/>
                  </a:lnTo>
                  <a:lnTo>
                    <a:pt x="1779588" y="1285728"/>
                  </a:lnTo>
                  <a:lnTo>
                    <a:pt x="1779324" y="1283060"/>
                  </a:lnTo>
                  <a:lnTo>
                    <a:pt x="1778794" y="1280392"/>
                  </a:lnTo>
                  <a:lnTo>
                    <a:pt x="1778001" y="1277990"/>
                  </a:lnTo>
                  <a:lnTo>
                    <a:pt x="1776942" y="1275589"/>
                  </a:lnTo>
                  <a:lnTo>
                    <a:pt x="1775619" y="1273988"/>
                  </a:lnTo>
                  <a:lnTo>
                    <a:pt x="1774296" y="1272654"/>
                  </a:lnTo>
                  <a:lnTo>
                    <a:pt x="1772709" y="1271854"/>
                  </a:lnTo>
                  <a:lnTo>
                    <a:pt x="1770857" y="1271587"/>
                  </a:lnTo>
                  <a:close/>
                  <a:moveTo>
                    <a:pt x="1685396" y="1271587"/>
                  </a:moveTo>
                  <a:lnTo>
                    <a:pt x="1683280" y="1271854"/>
                  </a:lnTo>
                  <a:lnTo>
                    <a:pt x="1681692" y="1272654"/>
                  </a:lnTo>
                  <a:lnTo>
                    <a:pt x="1680105" y="1273988"/>
                  </a:lnTo>
                  <a:lnTo>
                    <a:pt x="1679046" y="1275589"/>
                  </a:lnTo>
                  <a:lnTo>
                    <a:pt x="1677988" y="1277990"/>
                  </a:lnTo>
                  <a:lnTo>
                    <a:pt x="1677194" y="1280392"/>
                  </a:lnTo>
                  <a:lnTo>
                    <a:pt x="1676665" y="1283060"/>
                  </a:lnTo>
                  <a:lnTo>
                    <a:pt x="1676400" y="1285728"/>
                  </a:lnTo>
                  <a:lnTo>
                    <a:pt x="1676400" y="1335087"/>
                  </a:lnTo>
                  <a:lnTo>
                    <a:pt x="1693863" y="1335087"/>
                  </a:lnTo>
                  <a:lnTo>
                    <a:pt x="1693863" y="1285728"/>
                  </a:lnTo>
                  <a:lnTo>
                    <a:pt x="1693599" y="1283060"/>
                  </a:lnTo>
                  <a:lnTo>
                    <a:pt x="1693334" y="1280392"/>
                  </a:lnTo>
                  <a:lnTo>
                    <a:pt x="1692540" y="1277990"/>
                  </a:lnTo>
                  <a:lnTo>
                    <a:pt x="1691482" y="1275589"/>
                  </a:lnTo>
                  <a:lnTo>
                    <a:pt x="1690159" y="1273988"/>
                  </a:lnTo>
                  <a:lnTo>
                    <a:pt x="1688571" y="1272654"/>
                  </a:lnTo>
                  <a:lnTo>
                    <a:pt x="1686984" y="1271854"/>
                  </a:lnTo>
                  <a:lnTo>
                    <a:pt x="1685396" y="1271587"/>
                  </a:lnTo>
                  <a:close/>
                  <a:moveTo>
                    <a:pt x="200950" y="1271587"/>
                  </a:moveTo>
                  <a:lnTo>
                    <a:pt x="199126" y="1271854"/>
                  </a:lnTo>
                  <a:lnTo>
                    <a:pt x="197562" y="1272654"/>
                  </a:lnTo>
                  <a:lnTo>
                    <a:pt x="196259" y="1273988"/>
                  </a:lnTo>
                  <a:lnTo>
                    <a:pt x="194955" y="1275589"/>
                  </a:lnTo>
                  <a:lnTo>
                    <a:pt x="193913" y="1277990"/>
                  </a:lnTo>
                  <a:lnTo>
                    <a:pt x="193131" y="1280392"/>
                  </a:lnTo>
                  <a:lnTo>
                    <a:pt x="192610" y="1283060"/>
                  </a:lnTo>
                  <a:lnTo>
                    <a:pt x="192088" y="1285728"/>
                  </a:lnTo>
                  <a:lnTo>
                    <a:pt x="192088" y="1335087"/>
                  </a:lnTo>
                  <a:lnTo>
                    <a:pt x="209551" y="1335087"/>
                  </a:lnTo>
                  <a:lnTo>
                    <a:pt x="209551" y="1285728"/>
                  </a:lnTo>
                  <a:lnTo>
                    <a:pt x="209551" y="1283060"/>
                  </a:lnTo>
                  <a:lnTo>
                    <a:pt x="209030" y="1280392"/>
                  </a:lnTo>
                  <a:lnTo>
                    <a:pt x="208248" y="1277990"/>
                  </a:lnTo>
                  <a:lnTo>
                    <a:pt x="207205" y="1275589"/>
                  </a:lnTo>
                  <a:lnTo>
                    <a:pt x="205642" y="1273988"/>
                  </a:lnTo>
                  <a:lnTo>
                    <a:pt x="204338" y="1272654"/>
                  </a:lnTo>
                  <a:lnTo>
                    <a:pt x="202514" y="1271854"/>
                  </a:lnTo>
                  <a:lnTo>
                    <a:pt x="200950" y="1271587"/>
                  </a:lnTo>
                  <a:close/>
                  <a:moveTo>
                    <a:pt x="116417" y="1271587"/>
                  </a:moveTo>
                  <a:lnTo>
                    <a:pt x="114830" y="1271854"/>
                  </a:lnTo>
                  <a:lnTo>
                    <a:pt x="113242" y="1272654"/>
                  </a:lnTo>
                  <a:lnTo>
                    <a:pt x="111655" y="1273988"/>
                  </a:lnTo>
                  <a:lnTo>
                    <a:pt x="110332" y="1275589"/>
                  </a:lnTo>
                  <a:lnTo>
                    <a:pt x="109273" y="1277990"/>
                  </a:lnTo>
                  <a:lnTo>
                    <a:pt x="108479" y="1280392"/>
                  </a:lnTo>
                  <a:lnTo>
                    <a:pt x="107950" y="1283060"/>
                  </a:lnTo>
                  <a:lnTo>
                    <a:pt x="107950" y="1285728"/>
                  </a:lnTo>
                  <a:lnTo>
                    <a:pt x="107950" y="1335087"/>
                  </a:lnTo>
                  <a:lnTo>
                    <a:pt x="125413" y="1335087"/>
                  </a:lnTo>
                  <a:lnTo>
                    <a:pt x="125413" y="1285728"/>
                  </a:lnTo>
                  <a:lnTo>
                    <a:pt x="125149" y="1283060"/>
                  </a:lnTo>
                  <a:lnTo>
                    <a:pt x="124619" y="1280392"/>
                  </a:lnTo>
                  <a:lnTo>
                    <a:pt x="123826" y="1277990"/>
                  </a:lnTo>
                  <a:lnTo>
                    <a:pt x="122767" y="1275589"/>
                  </a:lnTo>
                  <a:lnTo>
                    <a:pt x="121180" y="1273988"/>
                  </a:lnTo>
                  <a:lnTo>
                    <a:pt x="119857" y="1272654"/>
                  </a:lnTo>
                  <a:lnTo>
                    <a:pt x="118269" y="1271854"/>
                  </a:lnTo>
                  <a:lnTo>
                    <a:pt x="116417" y="1271587"/>
                  </a:lnTo>
                  <a:close/>
                  <a:moveTo>
                    <a:pt x="1591469" y="1243012"/>
                  </a:moveTo>
                  <a:lnTo>
                    <a:pt x="1589328" y="1243279"/>
                  </a:lnTo>
                  <a:lnTo>
                    <a:pt x="1586919" y="1243547"/>
                  </a:lnTo>
                  <a:lnTo>
                    <a:pt x="1584778" y="1244081"/>
                  </a:lnTo>
                  <a:lnTo>
                    <a:pt x="1582369" y="1245151"/>
                  </a:lnTo>
                  <a:lnTo>
                    <a:pt x="1580495" y="1245953"/>
                  </a:lnTo>
                  <a:lnTo>
                    <a:pt x="1578621" y="1247289"/>
                  </a:lnTo>
                  <a:lnTo>
                    <a:pt x="1577015" y="1248893"/>
                  </a:lnTo>
                  <a:lnTo>
                    <a:pt x="1575409" y="1250497"/>
                  </a:lnTo>
                  <a:lnTo>
                    <a:pt x="1573804" y="1252368"/>
                  </a:lnTo>
                  <a:lnTo>
                    <a:pt x="1572733" y="1254240"/>
                  </a:lnTo>
                  <a:lnTo>
                    <a:pt x="1571395" y="1256378"/>
                  </a:lnTo>
                  <a:lnTo>
                    <a:pt x="1570592" y="1258517"/>
                  </a:lnTo>
                  <a:lnTo>
                    <a:pt x="1569521" y="1260656"/>
                  </a:lnTo>
                  <a:lnTo>
                    <a:pt x="1568986" y="1263329"/>
                  </a:lnTo>
                  <a:lnTo>
                    <a:pt x="1568718" y="1265735"/>
                  </a:lnTo>
                  <a:lnTo>
                    <a:pt x="1568450" y="1268408"/>
                  </a:lnTo>
                  <a:lnTo>
                    <a:pt x="1568450" y="1346200"/>
                  </a:lnTo>
                  <a:lnTo>
                    <a:pt x="1614488" y="1346200"/>
                  </a:lnTo>
                  <a:lnTo>
                    <a:pt x="1614488" y="1268408"/>
                  </a:lnTo>
                  <a:lnTo>
                    <a:pt x="1614488" y="1265735"/>
                  </a:lnTo>
                  <a:lnTo>
                    <a:pt x="1613953" y="1263329"/>
                  </a:lnTo>
                  <a:lnTo>
                    <a:pt x="1613418" y="1260656"/>
                  </a:lnTo>
                  <a:lnTo>
                    <a:pt x="1612347" y="1258517"/>
                  </a:lnTo>
                  <a:lnTo>
                    <a:pt x="1611544" y="1256378"/>
                  </a:lnTo>
                  <a:lnTo>
                    <a:pt x="1610473" y="1254240"/>
                  </a:lnTo>
                  <a:lnTo>
                    <a:pt x="1609135" y="1252368"/>
                  </a:lnTo>
                  <a:lnTo>
                    <a:pt x="1607529" y="1250497"/>
                  </a:lnTo>
                  <a:lnTo>
                    <a:pt x="1605923" y="1248893"/>
                  </a:lnTo>
                  <a:lnTo>
                    <a:pt x="1604317" y="1247289"/>
                  </a:lnTo>
                  <a:lnTo>
                    <a:pt x="1602443" y="1245953"/>
                  </a:lnTo>
                  <a:lnTo>
                    <a:pt x="1600570" y="1245151"/>
                  </a:lnTo>
                  <a:lnTo>
                    <a:pt x="1598161" y="1244081"/>
                  </a:lnTo>
                  <a:lnTo>
                    <a:pt x="1596020" y="1243547"/>
                  </a:lnTo>
                  <a:lnTo>
                    <a:pt x="1593878" y="1243279"/>
                  </a:lnTo>
                  <a:lnTo>
                    <a:pt x="1591469" y="1243012"/>
                  </a:lnTo>
                  <a:close/>
                  <a:moveTo>
                    <a:pt x="1454020" y="1243012"/>
                  </a:moveTo>
                  <a:lnTo>
                    <a:pt x="1451681" y="1243279"/>
                  </a:lnTo>
                  <a:lnTo>
                    <a:pt x="1449601" y="1243547"/>
                  </a:lnTo>
                  <a:lnTo>
                    <a:pt x="1447522" y="1244081"/>
                  </a:lnTo>
                  <a:lnTo>
                    <a:pt x="1445442" y="1245151"/>
                  </a:lnTo>
                  <a:lnTo>
                    <a:pt x="1443623" y="1245953"/>
                  </a:lnTo>
                  <a:lnTo>
                    <a:pt x="1441543" y="1247289"/>
                  </a:lnTo>
                  <a:lnTo>
                    <a:pt x="1439723" y="1248893"/>
                  </a:lnTo>
                  <a:lnTo>
                    <a:pt x="1438164" y="1250497"/>
                  </a:lnTo>
                  <a:lnTo>
                    <a:pt x="1436864" y="1252368"/>
                  </a:lnTo>
                  <a:lnTo>
                    <a:pt x="1435564" y="1254240"/>
                  </a:lnTo>
                  <a:lnTo>
                    <a:pt x="1434525" y="1256378"/>
                  </a:lnTo>
                  <a:lnTo>
                    <a:pt x="1433485" y="1258517"/>
                  </a:lnTo>
                  <a:lnTo>
                    <a:pt x="1432965" y="1260656"/>
                  </a:lnTo>
                  <a:lnTo>
                    <a:pt x="1432445" y="1263329"/>
                  </a:lnTo>
                  <a:lnTo>
                    <a:pt x="1431925" y="1265735"/>
                  </a:lnTo>
                  <a:lnTo>
                    <a:pt x="1431925" y="1268408"/>
                  </a:lnTo>
                  <a:lnTo>
                    <a:pt x="1431925" y="1346200"/>
                  </a:lnTo>
                  <a:lnTo>
                    <a:pt x="1476375" y="1346200"/>
                  </a:lnTo>
                  <a:lnTo>
                    <a:pt x="1476375" y="1268408"/>
                  </a:lnTo>
                  <a:lnTo>
                    <a:pt x="1476115" y="1265735"/>
                  </a:lnTo>
                  <a:lnTo>
                    <a:pt x="1475855" y="1263329"/>
                  </a:lnTo>
                  <a:lnTo>
                    <a:pt x="1475335" y="1260656"/>
                  </a:lnTo>
                  <a:lnTo>
                    <a:pt x="1474556" y="1258517"/>
                  </a:lnTo>
                  <a:lnTo>
                    <a:pt x="1473516" y="1256378"/>
                  </a:lnTo>
                  <a:lnTo>
                    <a:pt x="1472476" y="1254240"/>
                  </a:lnTo>
                  <a:lnTo>
                    <a:pt x="1471176" y="1252368"/>
                  </a:lnTo>
                  <a:lnTo>
                    <a:pt x="1469617" y="1250497"/>
                  </a:lnTo>
                  <a:lnTo>
                    <a:pt x="1468057" y="1248893"/>
                  </a:lnTo>
                  <a:lnTo>
                    <a:pt x="1466497" y="1247289"/>
                  </a:lnTo>
                  <a:lnTo>
                    <a:pt x="1464678" y="1245953"/>
                  </a:lnTo>
                  <a:lnTo>
                    <a:pt x="1462598" y="1245151"/>
                  </a:lnTo>
                  <a:lnTo>
                    <a:pt x="1460779" y="1244081"/>
                  </a:lnTo>
                  <a:lnTo>
                    <a:pt x="1458699" y="1243547"/>
                  </a:lnTo>
                  <a:lnTo>
                    <a:pt x="1456100" y="1243279"/>
                  </a:lnTo>
                  <a:lnTo>
                    <a:pt x="1454020" y="1243012"/>
                  </a:lnTo>
                  <a:close/>
                  <a:moveTo>
                    <a:pt x="1316967" y="1243012"/>
                  </a:moveTo>
                  <a:lnTo>
                    <a:pt x="1314544" y="1243279"/>
                  </a:lnTo>
                  <a:lnTo>
                    <a:pt x="1312121" y="1243547"/>
                  </a:lnTo>
                  <a:lnTo>
                    <a:pt x="1309967" y="1244081"/>
                  </a:lnTo>
                  <a:lnTo>
                    <a:pt x="1308082" y="1245151"/>
                  </a:lnTo>
                  <a:lnTo>
                    <a:pt x="1305929" y="1245953"/>
                  </a:lnTo>
                  <a:lnTo>
                    <a:pt x="1304044" y="1247289"/>
                  </a:lnTo>
                  <a:lnTo>
                    <a:pt x="1302429" y="1248893"/>
                  </a:lnTo>
                  <a:lnTo>
                    <a:pt x="1300544" y="1250497"/>
                  </a:lnTo>
                  <a:lnTo>
                    <a:pt x="1299198" y="1252368"/>
                  </a:lnTo>
                  <a:lnTo>
                    <a:pt x="1297852" y="1254240"/>
                  </a:lnTo>
                  <a:lnTo>
                    <a:pt x="1296775" y="1256378"/>
                  </a:lnTo>
                  <a:lnTo>
                    <a:pt x="1295698" y="1258517"/>
                  </a:lnTo>
                  <a:lnTo>
                    <a:pt x="1294890" y="1260656"/>
                  </a:lnTo>
                  <a:lnTo>
                    <a:pt x="1294352" y="1263329"/>
                  </a:lnTo>
                  <a:lnTo>
                    <a:pt x="1294082" y="1265735"/>
                  </a:lnTo>
                  <a:lnTo>
                    <a:pt x="1293813" y="1268408"/>
                  </a:lnTo>
                  <a:lnTo>
                    <a:pt x="1293813" y="1346200"/>
                  </a:lnTo>
                  <a:lnTo>
                    <a:pt x="1339851" y="1346200"/>
                  </a:lnTo>
                  <a:lnTo>
                    <a:pt x="1339851" y="1268408"/>
                  </a:lnTo>
                  <a:lnTo>
                    <a:pt x="1339851" y="1265735"/>
                  </a:lnTo>
                  <a:lnTo>
                    <a:pt x="1339582" y="1263329"/>
                  </a:lnTo>
                  <a:lnTo>
                    <a:pt x="1338774" y="1260656"/>
                  </a:lnTo>
                  <a:lnTo>
                    <a:pt x="1338236" y="1258517"/>
                  </a:lnTo>
                  <a:lnTo>
                    <a:pt x="1337159" y="1256378"/>
                  </a:lnTo>
                  <a:lnTo>
                    <a:pt x="1336082" y="1254240"/>
                  </a:lnTo>
                  <a:lnTo>
                    <a:pt x="1334736" y="1252368"/>
                  </a:lnTo>
                  <a:lnTo>
                    <a:pt x="1333390" y="1250497"/>
                  </a:lnTo>
                  <a:lnTo>
                    <a:pt x="1331774" y="1248893"/>
                  </a:lnTo>
                  <a:lnTo>
                    <a:pt x="1329621" y="1247289"/>
                  </a:lnTo>
                  <a:lnTo>
                    <a:pt x="1327736" y="1245953"/>
                  </a:lnTo>
                  <a:lnTo>
                    <a:pt x="1325851" y="1245151"/>
                  </a:lnTo>
                  <a:lnTo>
                    <a:pt x="1323698" y="1244081"/>
                  </a:lnTo>
                  <a:lnTo>
                    <a:pt x="1321544" y="1243547"/>
                  </a:lnTo>
                  <a:lnTo>
                    <a:pt x="1319390" y="1243279"/>
                  </a:lnTo>
                  <a:lnTo>
                    <a:pt x="1316967" y="1243012"/>
                  </a:lnTo>
                  <a:close/>
                  <a:moveTo>
                    <a:pt x="570573" y="1243012"/>
                  </a:moveTo>
                  <a:lnTo>
                    <a:pt x="568419" y="1243279"/>
                  </a:lnTo>
                  <a:lnTo>
                    <a:pt x="565996" y="1243547"/>
                  </a:lnTo>
                  <a:lnTo>
                    <a:pt x="563842" y="1244081"/>
                  </a:lnTo>
                  <a:lnTo>
                    <a:pt x="561957" y="1245151"/>
                  </a:lnTo>
                  <a:lnTo>
                    <a:pt x="559534" y="1245953"/>
                  </a:lnTo>
                  <a:lnTo>
                    <a:pt x="557650" y="1247289"/>
                  </a:lnTo>
                  <a:lnTo>
                    <a:pt x="556034" y="1248893"/>
                  </a:lnTo>
                  <a:lnTo>
                    <a:pt x="554419" y="1250497"/>
                  </a:lnTo>
                  <a:lnTo>
                    <a:pt x="553073" y="1252368"/>
                  </a:lnTo>
                  <a:lnTo>
                    <a:pt x="551727" y="1254240"/>
                  </a:lnTo>
                  <a:lnTo>
                    <a:pt x="550381" y="1256378"/>
                  </a:lnTo>
                  <a:lnTo>
                    <a:pt x="549573" y="1258517"/>
                  </a:lnTo>
                  <a:lnTo>
                    <a:pt x="548765" y="1260656"/>
                  </a:lnTo>
                  <a:lnTo>
                    <a:pt x="548227" y="1263329"/>
                  </a:lnTo>
                  <a:lnTo>
                    <a:pt x="547957" y="1265735"/>
                  </a:lnTo>
                  <a:lnTo>
                    <a:pt x="547688" y="1268408"/>
                  </a:lnTo>
                  <a:lnTo>
                    <a:pt x="547688" y="1346200"/>
                  </a:lnTo>
                  <a:lnTo>
                    <a:pt x="593726" y="1346200"/>
                  </a:lnTo>
                  <a:lnTo>
                    <a:pt x="593726" y="1268408"/>
                  </a:lnTo>
                  <a:lnTo>
                    <a:pt x="593726" y="1265735"/>
                  </a:lnTo>
                  <a:lnTo>
                    <a:pt x="593188" y="1263329"/>
                  </a:lnTo>
                  <a:lnTo>
                    <a:pt x="592649" y="1260656"/>
                  </a:lnTo>
                  <a:lnTo>
                    <a:pt x="591842" y="1258517"/>
                  </a:lnTo>
                  <a:lnTo>
                    <a:pt x="591034" y="1256378"/>
                  </a:lnTo>
                  <a:lnTo>
                    <a:pt x="589688" y="1254240"/>
                  </a:lnTo>
                  <a:lnTo>
                    <a:pt x="588342" y="1252368"/>
                  </a:lnTo>
                  <a:lnTo>
                    <a:pt x="586996" y="1250497"/>
                  </a:lnTo>
                  <a:lnTo>
                    <a:pt x="585380" y="1248893"/>
                  </a:lnTo>
                  <a:lnTo>
                    <a:pt x="583496" y="1247289"/>
                  </a:lnTo>
                  <a:lnTo>
                    <a:pt x="581611" y="1245953"/>
                  </a:lnTo>
                  <a:lnTo>
                    <a:pt x="579726" y="1245151"/>
                  </a:lnTo>
                  <a:lnTo>
                    <a:pt x="577573" y="1244081"/>
                  </a:lnTo>
                  <a:lnTo>
                    <a:pt x="575150" y="1243547"/>
                  </a:lnTo>
                  <a:lnTo>
                    <a:pt x="572996" y="1243279"/>
                  </a:lnTo>
                  <a:lnTo>
                    <a:pt x="570573" y="1243012"/>
                  </a:lnTo>
                  <a:close/>
                  <a:moveTo>
                    <a:pt x="433258" y="1243012"/>
                  </a:moveTo>
                  <a:lnTo>
                    <a:pt x="430919" y="1243279"/>
                  </a:lnTo>
                  <a:lnTo>
                    <a:pt x="428839" y="1243547"/>
                  </a:lnTo>
                  <a:lnTo>
                    <a:pt x="426760" y="1244081"/>
                  </a:lnTo>
                  <a:lnTo>
                    <a:pt x="424680" y="1245151"/>
                  </a:lnTo>
                  <a:lnTo>
                    <a:pt x="422861" y="1245953"/>
                  </a:lnTo>
                  <a:lnTo>
                    <a:pt x="421041" y="1247289"/>
                  </a:lnTo>
                  <a:lnTo>
                    <a:pt x="418961" y="1248893"/>
                  </a:lnTo>
                  <a:lnTo>
                    <a:pt x="417402" y="1250497"/>
                  </a:lnTo>
                  <a:lnTo>
                    <a:pt x="416102" y="1252368"/>
                  </a:lnTo>
                  <a:lnTo>
                    <a:pt x="414802" y="1254240"/>
                  </a:lnTo>
                  <a:lnTo>
                    <a:pt x="413763" y="1256378"/>
                  </a:lnTo>
                  <a:lnTo>
                    <a:pt x="412983" y="1258517"/>
                  </a:lnTo>
                  <a:lnTo>
                    <a:pt x="412203" y="1260656"/>
                  </a:lnTo>
                  <a:lnTo>
                    <a:pt x="411683" y="1263329"/>
                  </a:lnTo>
                  <a:lnTo>
                    <a:pt x="411163" y="1265735"/>
                  </a:lnTo>
                  <a:lnTo>
                    <a:pt x="411163" y="1268408"/>
                  </a:lnTo>
                  <a:lnTo>
                    <a:pt x="411163" y="1346200"/>
                  </a:lnTo>
                  <a:lnTo>
                    <a:pt x="455613" y="1346200"/>
                  </a:lnTo>
                  <a:lnTo>
                    <a:pt x="455613" y="1268408"/>
                  </a:lnTo>
                  <a:lnTo>
                    <a:pt x="455353" y="1265735"/>
                  </a:lnTo>
                  <a:lnTo>
                    <a:pt x="455093" y="1263329"/>
                  </a:lnTo>
                  <a:lnTo>
                    <a:pt x="454573" y="1260656"/>
                  </a:lnTo>
                  <a:lnTo>
                    <a:pt x="453794" y="1258517"/>
                  </a:lnTo>
                  <a:lnTo>
                    <a:pt x="453014" y="1256378"/>
                  </a:lnTo>
                  <a:lnTo>
                    <a:pt x="451714" y="1254240"/>
                  </a:lnTo>
                  <a:lnTo>
                    <a:pt x="450674" y="1252368"/>
                  </a:lnTo>
                  <a:lnTo>
                    <a:pt x="449115" y="1250497"/>
                  </a:lnTo>
                  <a:lnTo>
                    <a:pt x="447295" y="1248893"/>
                  </a:lnTo>
                  <a:lnTo>
                    <a:pt x="445735" y="1247289"/>
                  </a:lnTo>
                  <a:lnTo>
                    <a:pt x="443916" y="1245953"/>
                  </a:lnTo>
                  <a:lnTo>
                    <a:pt x="441836" y="1245151"/>
                  </a:lnTo>
                  <a:lnTo>
                    <a:pt x="440017" y="1244081"/>
                  </a:lnTo>
                  <a:lnTo>
                    <a:pt x="437937" y="1243547"/>
                  </a:lnTo>
                  <a:lnTo>
                    <a:pt x="435598" y="1243279"/>
                  </a:lnTo>
                  <a:lnTo>
                    <a:pt x="433258" y="1243012"/>
                  </a:lnTo>
                  <a:close/>
                  <a:moveTo>
                    <a:pt x="295405" y="1243012"/>
                  </a:moveTo>
                  <a:lnTo>
                    <a:pt x="293326" y="1243279"/>
                  </a:lnTo>
                  <a:lnTo>
                    <a:pt x="290726" y="1243547"/>
                  </a:lnTo>
                  <a:lnTo>
                    <a:pt x="288647" y="1244081"/>
                  </a:lnTo>
                  <a:lnTo>
                    <a:pt x="286827" y="1245151"/>
                  </a:lnTo>
                  <a:lnTo>
                    <a:pt x="284748" y="1245953"/>
                  </a:lnTo>
                  <a:lnTo>
                    <a:pt x="282928" y="1247289"/>
                  </a:lnTo>
                  <a:lnTo>
                    <a:pt x="281368" y="1248893"/>
                  </a:lnTo>
                  <a:lnTo>
                    <a:pt x="279809" y="1250497"/>
                  </a:lnTo>
                  <a:lnTo>
                    <a:pt x="278509" y="1252368"/>
                  </a:lnTo>
                  <a:lnTo>
                    <a:pt x="276949" y="1254240"/>
                  </a:lnTo>
                  <a:lnTo>
                    <a:pt x="275910" y="1256378"/>
                  </a:lnTo>
                  <a:lnTo>
                    <a:pt x="274870" y="1258517"/>
                  </a:lnTo>
                  <a:lnTo>
                    <a:pt x="274090" y="1260656"/>
                  </a:lnTo>
                  <a:lnTo>
                    <a:pt x="273570" y="1263329"/>
                  </a:lnTo>
                  <a:lnTo>
                    <a:pt x="273310" y="1265735"/>
                  </a:lnTo>
                  <a:lnTo>
                    <a:pt x="273050" y="1268408"/>
                  </a:lnTo>
                  <a:lnTo>
                    <a:pt x="273050" y="1346200"/>
                  </a:lnTo>
                  <a:lnTo>
                    <a:pt x="317500" y="1346200"/>
                  </a:lnTo>
                  <a:lnTo>
                    <a:pt x="317500" y="1268408"/>
                  </a:lnTo>
                  <a:lnTo>
                    <a:pt x="317500" y="1265735"/>
                  </a:lnTo>
                  <a:lnTo>
                    <a:pt x="317240" y="1263329"/>
                  </a:lnTo>
                  <a:lnTo>
                    <a:pt x="316720" y="1260656"/>
                  </a:lnTo>
                  <a:lnTo>
                    <a:pt x="315941" y="1258517"/>
                  </a:lnTo>
                  <a:lnTo>
                    <a:pt x="314901" y="1256378"/>
                  </a:lnTo>
                  <a:lnTo>
                    <a:pt x="313861" y="1254240"/>
                  </a:lnTo>
                  <a:lnTo>
                    <a:pt x="312561" y="1252368"/>
                  </a:lnTo>
                  <a:lnTo>
                    <a:pt x="311262" y="1250497"/>
                  </a:lnTo>
                  <a:lnTo>
                    <a:pt x="309702" y="1248893"/>
                  </a:lnTo>
                  <a:lnTo>
                    <a:pt x="307882" y="1247289"/>
                  </a:lnTo>
                  <a:lnTo>
                    <a:pt x="305803" y="1245953"/>
                  </a:lnTo>
                  <a:lnTo>
                    <a:pt x="303983" y="1245151"/>
                  </a:lnTo>
                  <a:lnTo>
                    <a:pt x="301904" y="1244081"/>
                  </a:lnTo>
                  <a:lnTo>
                    <a:pt x="299824" y="1243547"/>
                  </a:lnTo>
                  <a:lnTo>
                    <a:pt x="297745" y="1243279"/>
                  </a:lnTo>
                  <a:lnTo>
                    <a:pt x="295405" y="1243012"/>
                  </a:lnTo>
                  <a:close/>
                  <a:moveTo>
                    <a:pt x="1728788" y="1230312"/>
                  </a:moveTo>
                  <a:lnTo>
                    <a:pt x="1726142" y="1230578"/>
                  </a:lnTo>
                  <a:lnTo>
                    <a:pt x="1723497" y="1230844"/>
                  </a:lnTo>
                  <a:lnTo>
                    <a:pt x="1721115" y="1231641"/>
                  </a:lnTo>
                  <a:lnTo>
                    <a:pt x="1718999" y="1232438"/>
                  </a:lnTo>
                  <a:lnTo>
                    <a:pt x="1716617" y="1233767"/>
                  </a:lnTo>
                  <a:lnTo>
                    <a:pt x="1714765" y="1235096"/>
                  </a:lnTo>
                  <a:lnTo>
                    <a:pt x="1712384" y="1236690"/>
                  </a:lnTo>
                  <a:lnTo>
                    <a:pt x="1710797" y="1238285"/>
                  </a:lnTo>
                  <a:lnTo>
                    <a:pt x="1709209" y="1240411"/>
                  </a:lnTo>
                  <a:lnTo>
                    <a:pt x="1707622" y="1242271"/>
                  </a:lnTo>
                  <a:lnTo>
                    <a:pt x="1706299" y="1244663"/>
                  </a:lnTo>
                  <a:lnTo>
                    <a:pt x="1705240" y="1246788"/>
                  </a:lnTo>
                  <a:lnTo>
                    <a:pt x="1704447" y="1249712"/>
                  </a:lnTo>
                  <a:lnTo>
                    <a:pt x="1703917" y="1252103"/>
                  </a:lnTo>
                  <a:lnTo>
                    <a:pt x="1703653" y="1254761"/>
                  </a:lnTo>
                  <a:lnTo>
                    <a:pt x="1703388" y="1257418"/>
                  </a:lnTo>
                  <a:lnTo>
                    <a:pt x="1703388" y="1350962"/>
                  </a:lnTo>
                  <a:lnTo>
                    <a:pt x="1754188" y="1350962"/>
                  </a:lnTo>
                  <a:lnTo>
                    <a:pt x="1754188" y="1257418"/>
                  </a:lnTo>
                  <a:lnTo>
                    <a:pt x="1753924" y="1254761"/>
                  </a:lnTo>
                  <a:lnTo>
                    <a:pt x="1753659" y="1252103"/>
                  </a:lnTo>
                  <a:lnTo>
                    <a:pt x="1752865" y="1249712"/>
                  </a:lnTo>
                  <a:lnTo>
                    <a:pt x="1752072" y="1246788"/>
                  </a:lnTo>
                  <a:lnTo>
                    <a:pt x="1751013" y="1244663"/>
                  </a:lnTo>
                  <a:lnTo>
                    <a:pt x="1749955" y="1242271"/>
                  </a:lnTo>
                  <a:lnTo>
                    <a:pt x="1748367" y="1240411"/>
                  </a:lnTo>
                  <a:lnTo>
                    <a:pt x="1746780" y="1238285"/>
                  </a:lnTo>
                  <a:lnTo>
                    <a:pt x="1744928" y="1236690"/>
                  </a:lnTo>
                  <a:lnTo>
                    <a:pt x="1743076" y="1235096"/>
                  </a:lnTo>
                  <a:lnTo>
                    <a:pt x="1740694" y="1233767"/>
                  </a:lnTo>
                  <a:lnTo>
                    <a:pt x="1738578" y="1232438"/>
                  </a:lnTo>
                  <a:lnTo>
                    <a:pt x="1736197" y="1231641"/>
                  </a:lnTo>
                  <a:lnTo>
                    <a:pt x="1733815" y="1230844"/>
                  </a:lnTo>
                  <a:lnTo>
                    <a:pt x="1731434" y="1230578"/>
                  </a:lnTo>
                  <a:lnTo>
                    <a:pt x="1728788" y="1230312"/>
                  </a:lnTo>
                  <a:close/>
                  <a:moveTo>
                    <a:pt x="158750" y="1230312"/>
                  </a:moveTo>
                  <a:lnTo>
                    <a:pt x="156104" y="1230578"/>
                  </a:lnTo>
                  <a:lnTo>
                    <a:pt x="153723" y="1230844"/>
                  </a:lnTo>
                  <a:lnTo>
                    <a:pt x="151342" y="1231641"/>
                  </a:lnTo>
                  <a:lnTo>
                    <a:pt x="148696" y="1232438"/>
                  </a:lnTo>
                  <a:lnTo>
                    <a:pt x="146579" y="1233767"/>
                  </a:lnTo>
                  <a:lnTo>
                    <a:pt x="144463" y="1235096"/>
                  </a:lnTo>
                  <a:lnTo>
                    <a:pt x="142611" y="1236690"/>
                  </a:lnTo>
                  <a:lnTo>
                    <a:pt x="140759" y="1238285"/>
                  </a:lnTo>
                  <a:lnTo>
                    <a:pt x="139171" y="1240411"/>
                  </a:lnTo>
                  <a:lnTo>
                    <a:pt x="137848" y="1242271"/>
                  </a:lnTo>
                  <a:lnTo>
                    <a:pt x="136525" y="1244663"/>
                  </a:lnTo>
                  <a:lnTo>
                    <a:pt x="135202" y="1246788"/>
                  </a:lnTo>
                  <a:lnTo>
                    <a:pt x="134409" y="1249712"/>
                  </a:lnTo>
                  <a:lnTo>
                    <a:pt x="133879" y="1252103"/>
                  </a:lnTo>
                  <a:lnTo>
                    <a:pt x="133350" y="1254761"/>
                  </a:lnTo>
                  <a:lnTo>
                    <a:pt x="133350" y="1257418"/>
                  </a:lnTo>
                  <a:lnTo>
                    <a:pt x="133350" y="1350962"/>
                  </a:lnTo>
                  <a:lnTo>
                    <a:pt x="184150" y="1350962"/>
                  </a:lnTo>
                  <a:lnTo>
                    <a:pt x="184150" y="1257418"/>
                  </a:lnTo>
                  <a:lnTo>
                    <a:pt x="184150" y="1254761"/>
                  </a:lnTo>
                  <a:lnTo>
                    <a:pt x="183621" y="1252103"/>
                  </a:lnTo>
                  <a:lnTo>
                    <a:pt x="183092" y="1249712"/>
                  </a:lnTo>
                  <a:lnTo>
                    <a:pt x="182298" y="1246788"/>
                  </a:lnTo>
                  <a:lnTo>
                    <a:pt x="181240" y="1244663"/>
                  </a:lnTo>
                  <a:lnTo>
                    <a:pt x="179917" y="1242271"/>
                  </a:lnTo>
                  <a:lnTo>
                    <a:pt x="178594" y="1240411"/>
                  </a:lnTo>
                  <a:lnTo>
                    <a:pt x="176742" y="1238285"/>
                  </a:lnTo>
                  <a:lnTo>
                    <a:pt x="174890" y="1236690"/>
                  </a:lnTo>
                  <a:lnTo>
                    <a:pt x="173038" y="1235096"/>
                  </a:lnTo>
                  <a:lnTo>
                    <a:pt x="170921" y="1233767"/>
                  </a:lnTo>
                  <a:lnTo>
                    <a:pt x="168804" y="1232438"/>
                  </a:lnTo>
                  <a:lnTo>
                    <a:pt x="166423" y="1231641"/>
                  </a:lnTo>
                  <a:lnTo>
                    <a:pt x="163777" y="1230844"/>
                  </a:lnTo>
                  <a:lnTo>
                    <a:pt x="161396" y="1230578"/>
                  </a:lnTo>
                  <a:lnTo>
                    <a:pt x="158750" y="1230312"/>
                  </a:lnTo>
                  <a:close/>
                  <a:moveTo>
                    <a:pt x="1094582" y="1220787"/>
                  </a:moveTo>
                  <a:lnTo>
                    <a:pt x="1092251" y="1221054"/>
                  </a:lnTo>
                  <a:lnTo>
                    <a:pt x="1089660" y="1221322"/>
                  </a:lnTo>
                  <a:lnTo>
                    <a:pt x="1087070" y="1222124"/>
                  </a:lnTo>
                  <a:lnTo>
                    <a:pt x="1084998" y="1223194"/>
                  </a:lnTo>
                  <a:lnTo>
                    <a:pt x="1082926" y="1224531"/>
                  </a:lnTo>
                  <a:lnTo>
                    <a:pt x="1080854" y="1225868"/>
                  </a:lnTo>
                  <a:lnTo>
                    <a:pt x="1079041" y="1227740"/>
                  </a:lnTo>
                  <a:lnTo>
                    <a:pt x="1077487" y="1229611"/>
                  </a:lnTo>
                  <a:lnTo>
                    <a:pt x="1075933" y="1231751"/>
                  </a:lnTo>
                  <a:lnTo>
                    <a:pt x="1074379" y="1234425"/>
                  </a:lnTo>
                  <a:lnTo>
                    <a:pt x="1073083" y="1236831"/>
                  </a:lnTo>
                  <a:lnTo>
                    <a:pt x="1072047" y="1239505"/>
                  </a:lnTo>
                  <a:lnTo>
                    <a:pt x="1071270" y="1242179"/>
                  </a:lnTo>
                  <a:lnTo>
                    <a:pt x="1070493" y="1245121"/>
                  </a:lnTo>
                  <a:lnTo>
                    <a:pt x="1070234" y="1248330"/>
                  </a:lnTo>
                  <a:lnTo>
                    <a:pt x="1069975" y="1251539"/>
                  </a:lnTo>
                  <a:lnTo>
                    <a:pt x="1069975" y="1346200"/>
                  </a:lnTo>
                  <a:lnTo>
                    <a:pt x="1119188" y="1346200"/>
                  </a:lnTo>
                  <a:lnTo>
                    <a:pt x="1119188" y="1251539"/>
                  </a:lnTo>
                  <a:lnTo>
                    <a:pt x="1118929" y="1248330"/>
                  </a:lnTo>
                  <a:lnTo>
                    <a:pt x="1118670" y="1245121"/>
                  </a:lnTo>
                  <a:lnTo>
                    <a:pt x="1117893" y="1242179"/>
                  </a:lnTo>
                  <a:lnTo>
                    <a:pt x="1117116" y="1239505"/>
                  </a:lnTo>
                  <a:lnTo>
                    <a:pt x="1116080" y="1236831"/>
                  </a:lnTo>
                  <a:lnTo>
                    <a:pt x="1114785" y="1234425"/>
                  </a:lnTo>
                  <a:lnTo>
                    <a:pt x="1113231" y="1231751"/>
                  </a:lnTo>
                  <a:lnTo>
                    <a:pt x="1111936" y="1229611"/>
                  </a:lnTo>
                  <a:lnTo>
                    <a:pt x="1110123" y="1227740"/>
                  </a:lnTo>
                  <a:lnTo>
                    <a:pt x="1108310" y="1225868"/>
                  </a:lnTo>
                  <a:lnTo>
                    <a:pt x="1106237" y="1224531"/>
                  </a:lnTo>
                  <a:lnTo>
                    <a:pt x="1104165" y="1223194"/>
                  </a:lnTo>
                  <a:lnTo>
                    <a:pt x="1101834" y="1222124"/>
                  </a:lnTo>
                  <a:lnTo>
                    <a:pt x="1099503" y="1221322"/>
                  </a:lnTo>
                  <a:lnTo>
                    <a:pt x="1096913" y="1221054"/>
                  </a:lnTo>
                  <a:lnTo>
                    <a:pt x="1094582" y="1220787"/>
                  </a:lnTo>
                  <a:close/>
                  <a:moveTo>
                    <a:pt x="943508" y="1220787"/>
                  </a:moveTo>
                  <a:lnTo>
                    <a:pt x="941152" y="1221054"/>
                  </a:lnTo>
                  <a:lnTo>
                    <a:pt x="938796" y="1221322"/>
                  </a:lnTo>
                  <a:lnTo>
                    <a:pt x="936440" y="1222124"/>
                  </a:lnTo>
                  <a:lnTo>
                    <a:pt x="934084" y="1223194"/>
                  </a:lnTo>
                  <a:lnTo>
                    <a:pt x="931990" y="1224531"/>
                  </a:lnTo>
                  <a:lnTo>
                    <a:pt x="929896" y="1225868"/>
                  </a:lnTo>
                  <a:lnTo>
                    <a:pt x="927802" y="1227740"/>
                  </a:lnTo>
                  <a:lnTo>
                    <a:pt x="926231" y="1229611"/>
                  </a:lnTo>
                  <a:lnTo>
                    <a:pt x="924660" y="1231751"/>
                  </a:lnTo>
                  <a:lnTo>
                    <a:pt x="923090" y="1234425"/>
                  </a:lnTo>
                  <a:lnTo>
                    <a:pt x="922043" y="1236831"/>
                  </a:lnTo>
                  <a:lnTo>
                    <a:pt x="920996" y="1239505"/>
                  </a:lnTo>
                  <a:lnTo>
                    <a:pt x="920210" y="1242179"/>
                  </a:lnTo>
                  <a:lnTo>
                    <a:pt x="919687" y="1245121"/>
                  </a:lnTo>
                  <a:lnTo>
                    <a:pt x="919163" y="1248330"/>
                  </a:lnTo>
                  <a:lnTo>
                    <a:pt x="919163" y="1251539"/>
                  </a:lnTo>
                  <a:lnTo>
                    <a:pt x="919163" y="1346200"/>
                  </a:lnTo>
                  <a:lnTo>
                    <a:pt x="968376" y="1346200"/>
                  </a:lnTo>
                  <a:lnTo>
                    <a:pt x="968376" y="1251539"/>
                  </a:lnTo>
                  <a:lnTo>
                    <a:pt x="968114" y="1248330"/>
                  </a:lnTo>
                  <a:lnTo>
                    <a:pt x="967853" y="1245121"/>
                  </a:lnTo>
                  <a:lnTo>
                    <a:pt x="967329" y="1242179"/>
                  </a:lnTo>
                  <a:lnTo>
                    <a:pt x="966544" y="1239505"/>
                  </a:lnTo>
                  <a:lnTo>
                    <a:pt x="965497" y="1236831"/>
                  </a:lnTo>
                  <a:lnTo>
                    <a:pt x="964188" y="1234425"/>
                  </a:lnTo>
                  <a:lnTo>
                    <a:pt x="962879" y="1231751"/>
                  </a:lnTo>
                  <a:lnTo>
                    <a:pt x="961308" y="1229611"/>
                  </a:lnTo>
                  <a:lnTo>
                    <a:pt x="959214" y="1227740"/>
                  </a:lnTo>
                  <a:lnTo>
                    <a:pt x="957382" y="1225868"/>
                  </a:lnTo>
                  <a:lnTo>
                    <a:pt x="955288" y="1224531"/>
                  </a:lnTo>
                  <a:lnTo>
                    <a:pt x="953194" y="1223194"/>
                  </a:lnTo>
                  <a:lnTo>
                    <a:pt x="951099" y="1222124"/>
                  </a:lnTo>
                  <a:lnTo>
                    <a:pt x="948743" y="1221322"/>
                  </a:lnTo>
                  <a:lnTo>
                    <a:pt x="946387" y="1221054"/>
                  </a:lnTo>
                  <a:lnTo>
                    <a:pt x="943508" y="1220787"/>
                  </a:lnTo>
                  <a:close/>
                  <a:moveTo>
                    <a:pt x="792827" y="1220787"/>
                  </a:moveTo>
                  <a:lnTo>
                    <a:pt x="790483" y="1221054"/>
                  </a:lnTo>
                  <a:lnTo>
                    <a:pt x="787879" y="1221322"/>
                  </a:lnTo>
                  <a:lnTo>
                    <a:pt x="785536" y="1222124"/>
                  </a:lnTo>
                  <a:lnTo>
                    <a:pt x="783192" y="1223194"/>
                  </a:lnTo>
                  <a:lnTo>
                    <a:pt x="781109" y="1224531"/>
                  </a:lnTo>
                  <a:lnTo>
                    <a:pt x="779286" y="1225868"/>
                  </a:lnTo>
                  <a:lnTo>
                    <a:pt x="777464" y="1227740"/>
                  </a:lnTo>
                  <a:lnTo>
                    <a:pt x="775641" y="1229611"/>
                  </a:lnTo>
                  <a:lnTo>
                    <a:pt x="773818" y="1231751"/>
                  </a:lnTo>
                  <a:lnTo>
                    <a:pt x="772516" y="1234425"/>
                  </a:lnTo>
                  <a:lnTo>
                    <a:pt x="771214" y="1236831"/>
                  </a:lnTo>
                  <a:lnTo>
                    <a:pt x="770173" y="1239505"/>
                  </a:lnTo>
                  <a:lnTo>
                    <a:pt x="769392" y="1242179"/>
                  </a:lnTo>
                  <a:lnTo>
                    <a:pt x="768871" y="1245121"/>
                  </a:lnTo>
                  <a:lnTo>
                    <a:pt x="768350" y="1248330"/>
                  </a:lnTo>
                  <a:lnTo>
                    <a:pt x="768350" y="1251539"/>
                  </a:lnTo>
                  <a:lnTo>
                    <a:pt x="768350" y="1346200"/>
                  </a:lnTo>
                  <a:lnTo>
                    <a:pt x="817563" y="1346200"/>
                  </a:lnTo>
                  <a:lnTo>
                    <a:pt x="817563" y="1251539"/>
                  </a:lnTo>
                  <a:lnTo>
                    <a:pt x="817563" y="1248330"/>
                  </a:lnTo>
                  <a:lnTo>
                    <a:pt x="816782" y="1245121"/>
                  </a:lnTo>
                  <a:lnTo>
                    <a:pt x="816261" y="1242179"/>
                  </a:lnTo>
                  <a:lnTo>
                    <a:pt x="815480" y="1239505"/>
                  </a:lnTo>
                  <a:lnTo>
                    <a:pt x="814439" y="1236831"/>
                  </a:lnTo>
                  <a:lnTo>
                    <a:pt x="813137" y="1234425"/>
                  </a:lnTo>
                  <a:lnTo>
                    <a:pt x="811835" y="1231751"/>
                  </a:lnTo>
                  <a:lnTo>
                    <a:pt x="810272" y="1229611"/>
                  </a:lnTo>
                  <a:lnTo>
                    <a:pt x="808450" y="1227740"/>
                  </a:lnTo>
                  <a:lnTo>
                    <a:pt x="806627" y="1225868"/>
                  </a:lnTo>
                  <a:lnTo>
                    <a:pt x="804804" y="1224531"/>
                  </a:lnTo>
                  <a:lnTo>
                    <a:pt x="802200" y="1223194"/>
                  </a:lnTo>
                  <a:lnTo>
                    <a:pt x="800117" y="1222124"/>
                  </a:lnTo>
                  <a:lnTo>
                    <a:pt x="797774" y="1221322"/>
                  </a:lnTo>
                  <a:lnTo>
                    <a:pt x="795430" y="1221054"/>
                  </a:lnTo>
                  <a:lnTo>
                    <a:pt x="792827" y="1220787"/>
                  </a:lnTo>
                  <a:close/>
                  <a:moveTo>
                    <a:pt x="1620838" y="1082675"/>
                  </a:moveTo>
                  <a:lnTo>
                    <a:pt x="1620838" y="1117600"/>
                  </a:lnTo>
                  <a:lnTo>
                    <a:pt x="1641476" y="1117600"/>
                  </a:lnTo>
                  <a:lnTo>
                    <a:pt x="1641476" y="1082675"/>
                  </a:lnTo>
                  <a:lnTo>
                    <a:pt x="1620838" y="1082675"/>
                  </a:lnTo>
                  <a:close/>
                  <a:moveTo>
                    <a:pt x="1566863" y="1082675"/>
                  </a:moveTo>
                  <a:lnTo>
                    <a:pt x="1566863" y="1117600"/>
                  </a:lnTo>
                  <a:lnTo>
                    <a:pt x="1587501" y="1117600"/>
                  </a:lnTo>
                  <a:lnTo>
                    <a:pt x="1587501" y="1082675"/>
                  </a:lnTo>
                  <a:lnTo>
                    <a:pt x="1566863" y="1082675"/>
                  </a:lnTo>
                  <a:close/>
                  <a:moveTo>
                    <a:pt x="1484313" y="1082675"/>
                  </a:moveTo>
                  <a:lnTo>
                    <a:pt x="1484313" y="1117600"/>
                  </a:lnTo>
                  <a:lnTo>
                    <a:pt x="1504951" y="1117600"/>
                  </a:lnTo>
                  <a:lnTo>
                    <a:pt x="1504951" y="1082675"/>
                  </a:lnTo>
                  <a:lnTo>
                    <a:pt x="1484313" y="1082675"/>
                  </a:lnTo>
                  <a:close/>
                  <a:moveTo>
                    <a:pt x="1428750" y="1082675"/>
                  </a:moveTo>
                  <a:lnTo>
                    <a:pt x="1428750" y="1117600"/>
                  </a:lnTo>
                  <a:lnTo>
                    <a:pt x="1449388" y="1117600"/>
                  </a:lnTo>
                  <a:lnTo>
                    <a:pt x="1449388" y="1082675"/>
                  </a:lnTo>
                  <a:lnTo>
                    <a:pt x="1428750" y="1082675"/>
                  </a:lnTo>
                  <a:close/>
                  <a:moveTo>
                    <a:pt x="1349375" y="1082675"/>
                  </a:moveTo>
                  <a:lnTo>
                    <a:pt x="1349375" y="1117600"/>
                  </a:lnTo>
                  <a:lnTo>
                    <a:pt x="1370013" y="1117600"/>
                  </a:lnTo>
                  <a:lnTo>
                    <a:pt x="1370013" y="1082675"/>
                  </a:lnTo>
                  <a:lnTo>
                    <a:pt x="1349375" y="1082675"/>
                  </a:lnTo>
                  <a:close/>
                  <a:moveTo>
                    <a:pt x="1293813" y="1082675"/>
                  </a:moveTo>
                  <a:lnTo>
                    <a:pt x="1293813" y="1117600"/>
                  </a:lnTo>
                  <a:lnTo>
                    <a:pt x="1314451" y="1117600"/>
                  </a:lnTo>
                  <a:lnTo>
                    <a:pt x="1314451" y="1082675"/>
                  </a:lnTo>
                  <a:lnTo>
                    <a:pt x="1293813" y="1082675"/>
                  </a:lnTo>
                  <a:close/>
                  <a:moveTo>
                    <a:pt x="573088" y="1082675"/>
                  </a:moveTo>
                  <a:lnTo>
                    <a:pt x="573088" y="1117600"/>
                  </a:lnTo>
                  <a:lnTo>
                    <a:pt x="593726" y="1117600"/>
                  </a:lnTo>
                  <a:lnTo>
                    <a:pt x="593726" y="1082675"/>
                  </a:lnTo>
                  <a:lnTo>
                    <a:pt x="573088" y="1082675"/>
                  </a:lnTo>
                  <a:close/>
                  <a:moveTo>
                    <a:pt x="519113" y="1082675"/>
                  </a:moveTo>
                  <a:lnTo>
                    <a:pt x="519113" y="1117600"/>
                  </a:lnTo>
                  <a:lnTo>
                    <a:pt x="539751" y="1117600"/>
                  </a:lnTo>
                  <a:lnTo>
                    <a:pt x="539751" y="1082675"/>
                  </a:lnTo>
                  <a:lnTo>
                    <a:pt x="519113" y="1082675"/>
                  </a:lnTo>
                  <a:close/>
                  <a:moveTo>
                    <a:pt x="436563" y="1082675"/>
                  </a:moveTo>
                  <a:lnTo>
                    <a:pt x="436563" y="1117600"/>
                  </a:lnTo>
                  <a:lnTo>
                    <a:pt x="457201" y="1117600"/>
                  </a:lnTo>
                  <a:lnTo>
                    <a:pt x="457201" y="1082675"/>
                  </a:lnTo>
                  <a:lnTo>
                    <a:pt x="436563" y="1082675"/>
                  </a:lnTo>
                  <a:close/>
                  <a:moveTo>
                    <a:pt x="381000" y="1082675"/>
                  </a:moveTo>
                  <a:lnTo>
                    <a:pt x="381000" y="1117600"/>
                  </a:lnTo>
                  <a:lnTo>
                    <a:pt x="401638" y="1117600"/>
                  </a:lnTo>
                  <a:lnTo>
                    <a:pt x="401638" y="1082675"/>
                  </a:lnTo>
                  <a:lnTo>
                    <a:pt x="381000" y="1082675"/>
                  </a:lnTo>
                  <a:close/>
                  <a:moveTo>
                    <a:pt x="301625" y="1082675"/>
                  </a:moveTo>
                  <a:lnTo>
                    <a:pt x="301625" y="1117600"/>
                  </a:lnTo>
                  <a:lnTo>
                    <a:pt x="322263" y="1117600"/>
                  </a:lnTo>
                  <a:lnTo>
                    <a:pt x="322263" y="1082675"/>
                  </a:lnTo>
                  <a:lnTo>
                    <a:pt x="301625" y="1082675"/>
                  </a:lnTo>
                  <a:close/>
                  <a:moveTo>
                    <a:pt x="246063" y="1082675"/>
                  </a:moveTo>
                  <a:lnTo>
                    <a:pt x="246063" y="1117600"/>
                  </a:lnTo>
                  <a:lnTo>
                    <a:pt x="266701" y="1117600"/>
                  </a:lnTo>
                  <a:lnTo>
                    <a:pt x="266701" y="1082675"/>
                  </a:lnTo>
                  <a:lnTo>
                    <a:pt x="246063" y="1082675"/>
                  </a:lnTo>
                  <a:close/>
                  <a:moveTo>
                    <a:pt x="1198563" y="1074737"/>
                  </a:moveTo>
                  <a:lnTo>
                    <a:pt x="1198563" y="1133475"/>
                  </a:lnTo>
                  <a:lnTo>
                    <a:pt x="1223963" y="1133475"/>
                  </a:lnTo>
                  <a:lnTo>
                    <a:pt x="1223963" y="1074737"/>
                  </a:lnTo>
                  <a:lnTo>
                    <a:pt x="1198563" y="1074737"/>
                  </a:lnTo>
                  <a:close/>
                  <a:moveTo>
                    <a:pt x="661988" y="1074737"/>
                  </a:moveTo>
                  <a:lnTo>
                    <a:pt x="661988" y="1133475"/>
                  </a:lnTo>
                  <a:lnTo>
                    <a:pt x="688976" y="1133475"/>
                  </a:lnTo>
                  <a:lnTo>
                    <a:pt x="688976" y="1074737"/>
                  </a:lnTo>
                  <a:lnTo>
                    <a:pt x="661988" y="1074737"/>
                  </a:lnTo>
                  <a:close/>
                  <a:moveTo>
                    <a:pt x="1125538" y="1073150"/>
                  </a:moveTo>
                  <a:lnTo>
                    <a:pt x="1125538" y="1131888"/>
                  </a:lnTo>
                  <a:lnTo>
                    <a:pt x="1149351" y="1131888"/>
                  </a:lnTo>
                  <a:lnTo>
                    <a:pt x="1149351" y="1073150"/>
                  </a:lnTo>
                  <a:lnTo>
                    <a:pt x="1125538" y="1073150"/>
                  </a:lnTo>
                  <a:close/>
                  <a:moveTo>
                    <a:pt x="1039813" y="1073150"/>
                  </a:moveTo>
                  <a:lnTo>
                    <a:pt x="1039813" y="1131888"/>
                  </a:lnTo>
                  <a:lnTo>
                    <a:pt x="1062038" y="1131888"/>
                  </a:lnTo>
                  <a:lnTo>
                    <a:pt x="1062038" y="1073150"/>
                  </a:lnTo>
                  <a:lnTo>
                    <a:pt x="1039813" y="1073150"/>
                  </a:lnTo>
                  <a:close/>
                  <a:moveTo>
                    <a:pt x="976313" y="1073150"/>
                  </a:moveTo>
                  <a:lnTo>
                    <a:pt x="976313" y="1131888"/>
                  </a:lnTo>
                  <a:lnTo>
                    <a:pt x="998538" y="1131888"/>
                  </a:lnTo>
                  <a:lnTo>
                    <a:pt x="998538" y="1073150"/>
                  </a:lnTo>
                  <a:lnTo>
                    <a:pt x="976313" y="1073150"/>
                  </a:lnTo>
                  <a:close/>
                  <a:moveTo>
                    <a:pt x="889000" y="1073150"/>
                  </a:moveTo>
                  <a:lnTo>
                    <a:pt x="889000" y="1131888"/>
                  </a:lnTo>
                  <a:lnTo>
                    <a:pt x="912813" y="1131888"/>
                  </a:lnTo>
                  <a:lnTo>
                    <a:pt x="912813" y="1073150"/>
                  </a:lnTo>
                  <a:lnTo>
                    <a:pt x="889000" y="1073150"/>
                  </a:lnTo>
                  <a:close/>
                  <a:moveTo>
                    <a:pt x="823913" y="1073150"/>
                  </a:moveTo>
                  <a:lnTo>
                    <a:pt x="823913" y="1131888"/>
                  </a:lnTo>
                  <a:lnTo>
                    <a:pt x="847726" y="1131888"/>
                  </a:lnTo>
                  <a:lnTo>
                    <a:pt x="847726" y="1073150"/>
                  </a:lnTo>
                  <a:lnTo>
                    <a:pt x="823913" y="1073150"/>
                  </a:lnTo>
                  <a:close/>
                  <a:moveTo>
                    <a:pt x="738188" y="1073150"/>
                  </a:moveTo>
                  <a:lnTo>
                    <a:pt x="738188" y="1131888"/>
                  </a:lnTo>
                  <a:lnTo>
                    <a:pt x="762001" y="1131888"/>
                  </a:lnTo>
                  <a:lnTo>
                    <a:pt x="762001" y="1073150"/>
                  </a:lnTo>
                  <a:lnTo>
                    <a:pt x="738188" y="1073150"/>
                  </a:lnTo>
                  <a:close/>
                  <a:moveTo>
                    <a:pt x="1770857" y="1058862"/>
                  </a:moveTo>
                  <a:lnTo>
                    <a:pt x="1769005" y="1059121"/>
                  </a:lnTo>
                  <a:lnTo>
                    <a:pt x="1767417" y="1059898"/>
                  </a:lnTo>
                  <a:lnTo>
                    <a:pt x="1765830" y="1061194"/>
                  </a:lnTo>
                  <a:lnTo>
                    <a:pt x="1764507" y="1063007"/>
                  </a:lnTo>
                  <a:lnTo>
                    <a:pt x="1763448" y="1065338"/>
                  </a:lnTo>
                  <a:lnTo>
                    <a:pt x="1762654" y="1067411"/>
                  </a:lnTo>
                  <a:lnTo>
                    <a:pt x="1762125" y="1070001"/>
                  </a:lnTo>
                  <a:lnTo>
                    <a:pt x="1762125" y="1072851"/>
                  </a:lnTo>
                  <a:lnTo>
                    <a:pt x="1762125" y="1120775"/>
                  </a:lnTo>
                  <a:lnTo>
                    <a:pt x="1779588" y="1120775"/>
                  </a:lnTo>
                  <a:lnTo>
                    <a:pt x="1779588" y="1072851"/>
                  </a:lnTo>
                  <a:lnTo>
                    <a:pt x="1779324" y="1070001"/>
                  </a:lnTo>
                  <a:lnTo>
                    <a:pt x="1778794" y="1067411"/>
                  </a:lnTo>
                  <a:lnTo>
                    <a:pt x="1778001" y="1065338"/>
                  </a:lnTo>
                  <a:lnTo>
                    <a:pt x="1776942" y="1063007"/>
                  </a:lnTo>
                  <a:lnTo>
                    <a:pt x="1775619" y="1061194"/>
                  </a:lnTo>
                  <a:lnTo>
                    <a:pt x="1774296" y="1059898"/>
                  </a:lnTo>
                  <a:lnTo>
                    <a:pt x="1772709" y="1059121"/>
                  </a:lnTo>
                  <a:lnTo>
                    <a:pt x="1770857" y="1058862"/>
                  </a:lnTo>
                  <a:close/>
                  <a:moveTo>
                    <a:pt x="1685396" y="1058862"/>
                  </a:moveTo>
                  <a:lnTo>
                    <a:pt x="1683280" y="1059121"/>
                  </a:lnTo>
                  <a:lnTo>
                    <a:pt x="1681692" y="1059898"/>
                  </a:lnTo>
                  <a:lnTo>
                    <a:pt x="1680105" y="1061194"/>
                  </a:lnTo>
                  <a:lnTo>
                    <a:pt x="1679046" y="1063007"/>
                  </a:lnTo>
                  <a:lnTo>
                    <a:pt x="1677988" y="1065338"/>
                  </a:lnTo>
                  <a:lnTo>
                    <a:pt x="1677194" y="1067411"/>
                  </a:lnTo>
                  <a:lnTo>
                    <a:pt x="1676665" y="1070001"/>
                  </a:lnTo>
                  <a:lnTo>
                    <a:pt x="1676400" y="1072851"/>
                  </a:lnTo>
                  <a:lnTo>
                    <a:pt x="1676400" y="1120775"/>
                  </a:lnTo>
                  <a:lnTo>
                    <a:pt x="1693863" y="1120775"/>
                  </a:lnTo>
                  <a:lnTo>
                    <a:pt x="1693863" y="1072851"/>
                  </a:lnTo>
                  <a:lnTo>
                    <a:pt x="1693599" y="1070001"/>
                  </a:lnTo>
                  <a:lnTo>
                    <a:pt x="1693334" y="1067411"/>
                  </a:lnTo>
                  <a:lnTo>
                    <a:pt x="1692540" y="1065338"/>
                  </a:lnTo>
                  <a:lnTo>
                    <a:pt x="1691482" y="1063007"/>
                  </a:lnTo>
                  <a:lnTo>
                    <a:pt x="1690159" y="1061194"/>
                  </a:lnTo>
                  <a:lnTo>
                    <a:pt x="1688571" y="1059898"/>
                  </a:lnTo>
                  <a:lnTo>
                    <a:pt x="1686984" y="1059121"/>
                  </a:lnTo>
                  <a:lnTo>
                    <a:pt x="1685396" y="1058862"/>
                  </a:lnTo>
                  <a:close/>
                  <a:moveTo>
                    <a:pt x="200950" y="1058862"/>
                  </a:moveTo>
                  <a:lnTo>
                    <a:pt x="199126" y="1059121"/>
                  </a:lnTo>
                  <a:lnTo>
                    <a:pt x="197562" y="1059898"/>
                  </a:lnTo>
                  <a:lnTo>
                    <a:pt x="196259" y="1061194"/>
                  </a:lnTo>
                  <a:lnTo>
                    <a:pt x="194955" y="1063007"/>
                  </a:lnTo>
                  <a:lnTo>
                    <a:pt x="193913" y="1065338"/>
                  </a:lnTo>
                  <a:lnTo>
                    <a:pt x="193131" y="1067411"/>
                  </a:lnTo>
                  <a:lnTo>
                    <a:pt x="192610" y="1070001"/>
                  </a:lnTo>
                  <a:lnTo>
                    <a:pt x="192088" y="1072851"/>
                  </a:lnTo>
                  <a:lnTo>
                    <a:pt x="192088" y="1120775"/>
                  </a:lnTo>
                  <a:lnTo>
                    <a:pt x="209551" y="1120775"/>
                  </a:lnTo>
                  <a:lnTo>
                    <a:pt x="209551" y="1072851"/>
                  </a:lnTo>
                  <a:lnTo>
                    <a:pt x="209551" y="1070001"/>
                  </a:lnTo>
                  <a:lnTo>
                    <a:pt x="209030" y="1067411"/>
                  </a:lnTo>
                  <a:lnTo>
                    <a:pt x="208248" y="1065338"/>
                  </a:lnTo>
                  <a:lnTo>
                    <a:pt x="207205" y="1063007"/>
                  </a:lnTo>
                  <a:lnTo>
                    <a:pt x="205642" y="1061194"/>
                  </a:lnTo>
                  <a:lnTo>
                    <a:pt x="204338" y="1059898"/>
                  </a:lnTo>
                  <a:lnTo>
                    <a:pt x="202514" y="1059121"/>
                  </a:lnTo>
                  <a:lnTo>
                    <a:pt x="200950" y="1058862"/>
                  </a:lnTo>
                  <a:close/>
                  <a:moveTo>
                    <a:pt x="116417" y="1058862"/>
                  </a:moveTo>
                  <a:lnTo>
                    <a:pt x="114830" y="1059121"/>
                  </a:lnTo>
                  <a:lnTo>
                    <a:pt x="113242" y="1059898"/>
                  </a:lnTo>
                  <a:lnTo>
                    <a:pt x="111655" y="1061194"/>
                  </a:lnTo>
                  <a:lnTo>
                    <a:pt x="110332" y="1063007"/>
                  </a:lnTo>
                  <a:lnTo>
                    <a:pt x="109273" y="1065338"/>
                  </a:lnTo>
                  <a:lnTo>
                    <a:pt x="108479" y="1067411"/>
                  </a:lnTo>
                  <a:lnTo>
                    <a:pt x="107950" y="1070001"/>
                  </a:lnTo>
                  <a:lnTo>
                    <a:pt x="107950" y="1072851"/>
                  </a:lnTo>
                  <a:lnTo>
                    <a:pt x="107950" y="1120775"/>
                  </a:lnTo>
                  <a:lnTo>
                    <a:pt x="125413" y="1120775"/>
                  </a:lnTo>
                  <a:lnTo>
                    <a:pt x="125413" y="1072851"/>
                  </a:lnTo>
                  <a:lnTo>
                    <a:pt x="125149" y="1070001"/>
                  </a:lnTo>
                  <a:lnTo>
                    <a:pt x="124619" y="1067411"/>
                  </a:lnTo>
                  <a:lnTo>
                    <a:pt x="123826" y="1065338"/>
                  </a:lnTo>
                  <a:lnTo>
                    <a:pt x="122767" y="1063007"/>
                  </a:lnTo>
                  <a:lnTo>
                    <a:pt x="121180" y="1061194"/>
                  </a:lnTo>
                  <a:lnTo>
                    <a:pt x="119857" y="1059898"/>
                  </a:lnTo>
                  <a:lnTo>
                    <a:pt x="118269" y="1059121"/>
                  </a:lnTo>
                  <a:lnTo>
                    <a:pt x="116417" y="1058862"/>
                  </a:lnTo>
                  <a:close/>
                  <a:moveTo>
                    <a:pt x="1092251" y="1030287"/>
                  </a:moveTo>
                  <a:lnTo>
                    <a:pt x="1089660" y="1030813"/>
                  </a:lnTo>
                  <a:lnTo>
                    <a:pt x="1087070" y="1031340"/>
                  </a:lnTo>
                  <a:lnTo>
                    <a:pt x="1084998" y="1032130"/>
                  </a:lnTo>
                  <a:lnTo>
                    <a:pt x="1082926" y="1033182"/>
                  </a:lnTo>
                  <a:lnTo>
                    <a:pt x="1080854" y="1034498"/>
                  </a:lnTo>
                  <a:lnTo>
                    <a:pt x="1079041" y="1036078"/>
                  </a:lnTo>
                  <a:lnTo>
                    <a:pt x="1077487" y="1037657"/>
                  </a:lnTo>
                  <a:lnTo>
                    <a:pt x="1075933" y="1039499"/>
                  </a:lnTo>
                  <a:lnTo>
                    <a:pt x="1074379" y="1041342"/>
                  </a:lnTo>
                  <a:lnTo>
                    <a:pt x="1073083" y="1043184"/>
                  </a:lnTo>
                  <a:lnTo>
                    <a:pt x="1072047" y="1045553"/>
                  </a:lnTo>
                  <a:lnTo>
                    <a:pt x="1071270" y="1047659"/>
                  </a:lnTo>
                  <a:lnTo>
                    <a:pt x="1070493" y="1050291"/>
                  </a:lnTo>
                  <a:lnTo>
                    <a:pt x="1070234" y="1052660"/>
                  </a:lnTo>
                  <a:lnTo>
                    <a:pt x="1069975" y="1055292"/>
                  </a:lnTo>
                  <a:lnTo>
                    <a:pt x="1069975" y="1131887"/>
                  </a:lnTo>
                  <a:lnTo>
                    <a:pt x="1119188" y="1131887"/>
                  </a:lnTo>
                  <a:lnTo>
                    <a:pt x="1119188" y="1055292"/>
                  </a:lnTo>
                  <a:lnTo>
                    <a:pt x="1118929" y="1052660"/>
                  </a:lnTo>
                  <a:lnTo>
                    <a:pt x="1118670" y="1050291"/>
                  </a:lnTo>
                  <a:lnTo>
                    <a:pt x="1117893" y="1047659"/>
                  </a:lnTo>
                  <a:lnTo>
                    <a:pt x="1117116" y="1045553"/>
                  </a:lnTo>
                  <a:lnTo>
                    <a:pt x="1116080" y="1043184"/>
                  </a:lnTo>
                  <a:lnTo>
                    <a:pt x="1114785" y="1041342"/>
                  </a:lnTo>
                  <a:lnTo>
                    <a:pt x="1113231" y="1039499"/>
                  </a:lnTo>
                  <a:lnTo>
                    <a:pt x="1111936" y="1037657"/>
                  </a:lnTo>
                  <a:lnTo>
                    <a:pt x="1110123" y="1036078"/>
                  </a:lnTo>
                  <a:lnTo>
                    <a:pt x="1108310" y="1034498"/>
                  </a:lnTo>
                  <a:lnTo>
                    <a:pt x="1106237" y="1033182"/>
                  </a:lnTo>
                  <a:lnTo>
                    <a:pt x="1104165" y="1032130"/>
                  </a:lnTo>
                  <a:lnTo>
                    <a:pt x="1101834" y="1031340"/>
                  </a:lnTo>
                  <a:lnTo>
                    <a:pt x="1099503" y="1030813"/>
                  </a:lnTo>
                  <a:lnTo>
                    <a:pt x="1096913" y="1030287"/>
                  </a:lnTo>
                  <a:lnTo>
                    <a:pt x="1094582" y="1030287"/>
                  </a:lnTo>
                  <a:lnTo>
                    <a:pt x="1092251" y="1030287"/>
                  </a:lnTo>
                  <a:close/>
                  <a:moveTo>
                    <a:pt x="941152" y="1030287"/>
                  </a:moveTo>
                  <a:lnTo>
                    <a:pt x="938796" y="1030813"/>
                  </a:lnTo>
                  <a:lnTo>
                    <a:pt x="936440" y="1031340"/>
                  </a:lnTo>
                  <a:lnTo>
                    <a:pt x="934084" y="1032130"/>
                  </a:lnTo>
                  <a:lnTo>
                    <a:pt x="931990" y="1033182"/>
                  </a:lnTo>
                  <a:lnTo>
                    <a:pt x="929896" y="1034498"/>
                  </a:lnTo>
                  <a:lnTo>
                    <a:pt x="927802" y="1036078"/>
                  </a:lnTo>
                  <a:lnTo>
                    <a:pt x="926231" y="1037657"/>
                  </a:lnTo>
                  <a:lnTo>
                    <a:pt x="924660" y="1039499"/>
                  </a:lnTo>
                  <a:lnTo>
                    <a:pt x="923090" y="1041342"/>
                  </a:lnTo>
                  <a:lnTo>
                    <a:pt x="922043" y="1043184"/>
                  </a:lnTo>
                  <a:lnTo>
                    <a:pt x="920996" y="1045553"/>
                  </a:lnTo>
                  <a:lnTo>
                    <a:pt x="920210" y="1047659"/>
                  </a:lnTo>
                  <a:lnTo>
                    <a:pt x="919687" y="1050291"/>
                  </a:lnTo>
                  <a:lnTo>
                    <a:pt x="919163" y="1052660"/>
                  </a:lnTo>
                  <a:lnTo>
                    <a:pt x="919163" y="1055292"/>
                  </a:lnTo>
                  <a:lnTo>
                    <a:pt x="919163" y="1131887"/>
                  </a:lnTo>
                  <a:lnTo>
                    <a:pt x="968376" y="1131887"/>
                  </a:lnTo>
                  <a:lnTo>
                    <a:pt x="968376" y="1055292"/>
                  </a:lnTo>
                  <a:lnTo>
                    <a:pt x="968114" y="1052660"/>
                  </a:lnTo>
                  <a:lnTo>
                    <a:pt x="967853" y="1050291"/>
                  </a:lnTo>
                  <a:lnTo>
                    <a:pt x="967329" y="1047659"/>
                  </a:lnTo>
                  <a:lnTo>
                    <a:pt x="966544" y="1045553"/>
                  </a:lnTo>
                  <a:lnTo>
                    <a:pt x="965497" y="1043184"/>
                  </a:lnTo>
                  <a:lnTo>
                    <a:pt x="964188" y="1041342"/>
                  </a:lnTo>
                  <a:lnTo>
                    <a:pt x="962879" y="1039499"/>
                  </a:lnTo>
                  <a:lnTo>
                    <a:pt x="961308" y="1037657"/>
                  </a:lnTo>
                  <a:lnTo>
                    <a:pt x="959214" y="1036078"/>
                  </a:lnTo>
                  <a:lnTo>
                    <a:pt x="957382" y="1034498"/>
                  </a:lnTo>
                  <a:lnTo>
                    <a:pt x="955288" y="1033182"/>
                  </a:lnTo>
                  <a:lnTo>
                    <a:pt x="953194" y="1032130"/>
                  </a:lnTo>
                  <a:lnTo>
                    <a:pt x="951099" y="1031340"/>
                  </a:lnTo>
                  <a:lnTo>
                    <a:pt x="948743" y="1030813"/>
                  </a:lnTo>
                  <a:lnTo>
                    <a:pt x="946387" y="1030287"/>
                  </a:lnTo>
                  <a:lnTo>
                    <a:pt x="943508" y="1030287"/>
                  </a:lnTo>
                  <a:lnTo>
                    <a:pt x="941152" y="1030287"/>
                  </a:lnTo>
                  <a:close/>
                  <a:moveTo>
                    <a:pt x="790483" y="1030287"/>
                  </a:moveTo>
                  <a:lnTo>
                    <a:pt x="787879" y="1030813"/>
                  </a:lnTo>
                  <a:lnTo>
                    <a:pt x="785536" y="1031340"/>
                  </a:lnTo>
                  <a:lnTo>
                    <a:pt x="783192" y="1032130"/>
                  </a:lnTo>
                  <a:lnTo>
                    <a:pt x="781109" y="1033182"/>
                  </a:lnTo>
                  <a:lnTo>
                    <a:pt x="779286" y="1034498"/>
                  </a:lnTo>
                  <a:lnTo>
                    <a:pt x="777464" y="1036078"/>
                  </a:lnTo>
                  <a:lnTo>
                    <a:pt x="775641" y="1037657"/>
                  </a:lnTo>
                  <a:lnTo>
                    <a:pt x="773818" y="1039499"/>
                  </a:lnTo>
                  <a:lnTo>
                    <a:pt x="772516" y="1041342"/>
                  </a:lnTo>
                  <a:lnTo>
                    <a:pt x="771214" y="1043184"/>
                  </a:lnTo>
                  <a:lnTo>
                    <a:pt x="770173" y="1045553"/>
                  </a:lnTo>
                  <a:lnTo>
                    <a:pt x="769392" y="1047659"/>
                  </a:lnTo>
                  <a:lnTo>
                    <a:pt x="768871" y="1050291"/>
                  </a:lnTo>
                  <a:lnTo>
                    <a:pt x="768350" y="1052660"/>
                  </a:lnTo>
                  <a:lnTo>
                    <a:pt x="768350" y="1055292"/>
                  </a:lnTo>
                  <a:lnTo>
                    <a:pt x="768350" y="1131887"/>
                  </a:lnTo>
                  <a:lnTo>
                    <a:pt x="817563" y="1131887"/>
                  </a:lnTo>
                  <a:lnTo>
                    <a:pt x="817563" y="1055292"/>
                  </a:lnTo>
                  <a:lnTo>
                    <a:pt x="817563" y="1052660"/>
                  </a:lnTo>
                  <a:lnTo>
                    <a:pt x="816782" y="1050291"/>
                  </a:lnTo>
                  <a:lnTo>
                    <a:pt x="816261" y="1047659"/>
                  </a:lnTo>
                  <a:lnTo>
                    <a:pt x="815480" y="1045553"/>
                  </a:lnTo>
                  <a:lnTo>
                    <a:pt x="814439" y="1043184"/>
                  </a:lnTo>
                  <a:lnTo>
                    <a:pt x="813137" y="1041342"/>
                  </a:lnTo>
                  <a:lnTo>
                    <a:pt x="811835" y="1039499"/>
                  </a:lnTo>
                  <a:lnTo>
                    <a:pt x="810272" y="1037657"/>
                  </a:lnTo>
                  <a:lnTo>
                    <a:pt x="808450" y="1036078"/>
                  </a:lnTo>
                  <a:lnTo>
                    <a:pt x="806627" y="1034498"/>
                  </a:lnTo>
                  <a:lnTo>
                    <a:pt x="804804" y="1033182"/>
                  </a:lnTo>
                  <a:lnTo>
                    <a:pt x="802200" y="1032130"/>
                  </a:lnTo>
                  <a:lnTo>
                    <a:pt x="800117" y="1031340"/>
                  </a:lnTo>
                  <a:lnTo>
                    <a:pt x="797774" y="1030813"/>
                  </a:lnTo>
                  <a:lnTo>
                    <a:pt x="795430" y="1030287"/>
                  </a:lnTo>
                  <a:lnTo>
                    <a:pt x="792827" y="1030287"/>
                  </a:lnTo>
                  <a:lnTo>
                    <a:pt x="790483" y="1030287"/>
                  </a:lnTo>
                  <a:close/>
                  <a:moveTo>
                    <a:pt x="1726142" y="1017587"/>
                  </a:moveTo>
                  <a:lnTo>
                    <a:pt x="1723497" y="1018120"/>
                  </a:lnTo>
                  <a:lnTo>
                    <a:pt x="1721115" y="1018652"/>
                  </a:lnTo>
                  <a:lnTo>
                    <a:pt x="1718999" y="1019718"/>
                  </a:lnTo>
                  <a:lnTo>
                    <a:pt x="1716617" y="1020783"/>
                  </a:lnTo>
                  <a:lnTo>
                    <a:pt x="1714765" y="1022381"/>
                  </a:lnTo>
                  <a:lnTo>
                    <a:pt x="1712384" y="1023979"/>
                  </a:lnTo>
                  <a:lnTo>
                    <a:pt x="1710797" y="1025577"/>
                  </a:lnTo>
                  <a:lnTo>
                    <a:pt x="1709209" y="1027441"/>
                  </a:lnTo>
                  <a:lnTo>
                    <a:pt x="1707622" y="1029572"/>
                  </a:lnTo>
                  <a:lnTo>
                    <a:pt x="1706299" y="1031703"/>
                  </a:lnTo>
                  <a:lnTo>
                    <a:pt x="1705240" y="1034100"/>
                  </a:lnTo>
                  <a:lnTo>
                    <a:pt x="1704447" y="1036763"/>
                  </a:lnTo>
                  <a:lnTo>
                    <a:pt x="1703917" y="1039427"/>
                  </a:lnTo>
                  <a:lnTo>
                    <a:pt x="1703653" y="1042090"/>
                  </a:lnTo>
                  <a:lnTo>
                    <a:pt x="1703388" y="1044753"/>
                  </a:lnTo>
                  <a:lnTo>
                    <a:pt x="1703388" y="1138237"/>
                  </a:lnTo>
                  <a:lnTo>
                    <a:pt x="1754188" y="1138237"/>
                  </a:lnTo>
                  <a:lnTo>
                    <a:pt x="1754188" y="1044753"/>
                  </a:lnTo>
                  <a:lnTo>
                    <a:pt x="1753924" y="1042090"/>
                  </a:lnTo>
                  <a:lnTo>
                    <a:pt x="1753659" y="1039427"/>
                  </a:lnTo>
                  <a:lnTo>
                    <a:pt x="1752865" y="1036763"/>
                  </a:lnTo>
                  <a:lnTo>
                    <a:pt x="1752072" y="1034100"/>
                  </a:lnTo>
                  <a:lnTo>
                    <a:pt x="1751013" y="1031703"/>
                  </a:lnTo>
                  <a:lnTo>
                    <a:pt x="1749955" y="1029572"/>
                  </a:lnTo>
                  <a:lnTo>
                    <a:pt x="1748367" y="1027441"/>
                  </a:lnTo>
                  <a:lnTo>
                    <a:pt x="1746780" y="1025577"/>
                  </a:lnTo>
                  <a:lnTo>
                    <a:pt x="1744928" y="1023979"/>
                  </a:lnTo>
                  <a:lnTo>
                    <a:pt x="1743076" y="1022381"/>
                  </a:lnTo>
                  <a:lnTo>
                    <a:pt x="1740694" y="1020783"/>
                  </a:lnTo>
                  <a:lnTo>
                    <a:pt x="1738578" y="1019718"/>
                  </a:lnTo>
                  <a:lnTo>
                    <a:pt x="1736197" y="1018652"/>
                  </a:lnTo>
                  <a:lnTo>
                    <a:pt x="1733815" y="1018120"/>
                  </a:lnTo>
                  <a:lnTo>
                    <a:pt x="1731434" y="1017587"/>
                  </a:lnTo>
                  <a:lnTo>
                    <a:pt x="1728788" y="1017587"/>
                  </a:lnTo>
                  <a:lnTo>
                    <a:pt x="1726142" y="1017587"/>
                  </a:lnTo>
                  <a:close/>
                  <a:moveTo>
                    <a:pt x="156104" y="1017587"/>
                  </a:moveTo>
                  <a:lnTo>
                    <a:pt x="153723" y="1018120"/>
                  </a:lnTo>
                  <a:lnTo>
                    <a:pt x="151342" y="1018652"/>
                  </a:lnTo>
                  <a:lnTo>
                    <a:pt x="148696" y="1019718"/>
                  </a:lnTo>
                  <a:lnTo>
                    <a:pt x="146579" y="1020783"/>
                  </a:lnTo>
                  <a:lnTo>
                    <a:pt x="144463" y="1022381"/>
                  </a:lnTo>
                  <a:lnTo>
                    <a:pt x="142611" y="1023979"/>
                  </a:lnTo>
                  <a:lnTo>
                    <a:pt x="140759" y="1025577"/>
                  </a:lnTo>
                  <a:lnTo>
                    <a:pt x="139171" y="1027441"/>
                  </a:lnTo>
                  <a:lnTo>
                    <a:pt x="137848" y="1029572"/>
                  </a:lnTo>
                  <a:lnTo>
                    <a:pt x="136525" y="1031703"/>
                  </a:lnTo>
                  <a:lnTo>
                    <a:pt x="135202" y="1034100"/>
                  </a:lnTo>
                  <a:lnTo>
                    <a:pt x="134409" y="1036763"/>
                  </a:lnTo>
                  <a:lnTo>
                    <a:pt x="133879" y="1039427"/>
                  </a:lnTo>
                  <a:lnTo>
                    <a:pt x="133350" y="1042090"/>
                  </a:lnTo>
                  <a:lnTo>
                    <a:pt x="133350" y="1044753"/>
                  </a:lnTo>
                  <a:lnTo>
                    <a:pt x="133350" y="1138237"/>
                  </a:lnTo>
                  <a:lnTo>
                    <a:pt x="184150" y="1138237"/>
                  </a:lnTo>
                  <a:lnTo>
                    <a:pt x="184150" y="1044753"/>
                  </a:lnTo>
                  <a:lnTo>
                    <a:pt x="184150" y="1042090"/>
                  </a:lnTo>
                  <a:lnTo>
                    <a:pt x="183621" y="1039427"/>
                  </a:lnTo>
                  <a:lnTo>
                    <a:pt x="183092" y="1036763"/>
                  </a:lnTo>
                  <a:lnTo>
                    <a:pt x="182298" y="1034100"/>
                  </a:lnTo>
                  <a:lnTo>
                    <a:pt x="181240" y="1031703"/>
                  </a:lnTo>
                  <a:lnTo>
                    <a:pt x="179917" y="1029572"/>
                  </a:lnTo>
                  <a:lnTo>
                    <a:pt x="178594" y="1027441"/>
                  </a:lnTo>
                  <a:lnTo>
                    <a:pt x="176742" y="1025577"/>
                  </a:lnTo>
                  <a:lnTo>
                    <a:pt x="174890" y="1023979"/>
                  </a:lnTo>
                  <a:lnTo>
                    <a:pt x="173038" y="1022381"/>
                  </a:lnTo>
                  <a:lnTo>
                    <a:pt x="170921" y="1020783"/>
                  </a:lnTo>
                  <a:lnTo>
                    <a:pt x="168804" y="1019718"/>
                  </a:lnTo>
                  <a:lnTo>
                    <a:pt x="166423" y="1018652"/>
                  </a:lnTo>
                  <a:lnTo>
                    <a:pt x="163777" y="1018120"/>
                  </a:lnTo>
                  <a:lnTo>
                    <a:pt x="161396" y="1017587"/>
                  </a:lnTo>
                  <a:lnTo>
                    <a:pt x="158750" y="1017587"/>
                  </a:lnTo>
                  <a:lnTo>
                    <a:pt x="156104" y="1017587"/>
                  </a:lnTo>
                  <a:close/>
                  <a:moveTo>
                    <a:pt x="1231199" y="861483"/>
                  </a:moveTo>
                  <a:lnTo>
                    <a:pt x="1229082" y="861748"/>
                  </a:lnTo>
                  <a:lnTo>
                    <a:pt x="1227231" y="862542"/>
                  </a:lnTo>
                  <a:lnTo>
                    <a:pt x="1225908" y="863865"/>
                  </a:lnTo>
                  <a:lnTo>
                    <a:pt x="1224585" y="865452"/>
                  </a:lnTo>
                  <a:lnTo>
                    <a:pt x="1223262" y="867833"/>
                  </a:lnTo>
                  <a:lnTo>
                    <a:pt x="1222469" y="870479"/>
                  </a:lnTo>
                  <a:lnTo>
                    <a:pt x="1221940" y="873125"/>
                  </a:lnTo>
                  <a:lnTo>
                    <a:pt x="1221940" y="876036"/>
                  </a:lnTo>
                  <a:lnTo>
                    <a:pt x="1221940" y="925777"/>
                  </a:lnTo>
                  <a:lnTo>
                    <a:pt x="1240193" y="925777"/>
                  </a:lnTo>
                  <a:lnTo>
                    <a:pt x="1240193" y="876036"/>
                  </a:lnTo>
                  <a:lnTo>
                    <a:pt x="1239929" y="873125"/>
                  </a:lnTo>
                  <a:lnTo>
                    <a:pt x="1239400" y="870479"/>
                  </a:lnTo>
                  <a:lnTo>
                    <a:pt x="1238606" y="867833"/>
                  </a:lnTo>
                  <a:lnTo>
                    <a:pt x="1237548" y="865452"/>
                  </a:lnTo>
                  <a:lnTo>
                    <a:pt x="1236225" y="863865"/>
                  </a:lnTo>
                  <a:lnTo>
                    <a:pt x="1234638" y="862542"/>
                  </a:lnTo>
                  <a:lnTo>
                    <a:pt x="1233051" y="861748"/>
                  </a:lnTo>
                  <a:lnTo>
                    <a:pt x="1231199" y="861483"/>
                  </a:lnTo>
                  <a:close/>
                  <a:moveTo>
                    <a:pt x="655546" y="861483"/>
                  </a:moveTo>
                  <a:lnTo>
                    <a:pt x="653694" y="861748"/>
                  </a:lnTo>
                  <a:lnTo>
                    <a:pt x="652107" y="862542"/>
                  </a:lnTo>
                  <a:lnTo>
                    <a:pt x="650520" y="863865"/>
                  </a:lnTo>
                  <a:lnTo>
                    <a:pt x="649197" y="865452"/>
                  </a:lnTo>
                  <a:lnTo>
                    <a:pt x="648139" y="867833"/>
                  </a:lnTo>
                  <a:lnTo>
                    <a:pt x="646816" y="870479"/>
                  </a:lnTo>
                  <a:lnTo>
                    <a:pt x="646287" y="873125"/>
                  </a:lnTo>
                  <a:lnTo>
                    <a:pt x="646287" y="876036"/>
                  </a:lnTo>
                  <a:lnTo>
                    <a:pt x="646287" y="925777"/>
                  </a:lnTo>
                  <a:lnTo>
                    <a:pt x="664805" y="925777"/>
                  </a:lnTo>
                  <a:lnTo>
                    <a:pt x="664805" y="876036"/>
                  </a:lnTo>
                  <a:lnTo>
                    <a:pt x="664541" y="873125"/>
                  </a:lnTo>
                  <a:lnTo>
                    <a:pt x="664011" y="870479"/>
                  </a:lnTo>
                  <a:lnTo>
                    <a:pt x="663218" y="867833"/>
                  </a:lnTo>
                  <a:lnTo>
                    <a:pt x="662160" y="865452"/>
                  </a:lnTo>
                  <a:lnTo>
                    <a:pt x="660572" y="863865"/>
                  </a:lnTo>
                  <a:lnTo>
                    <a:pt x="658985" y="862542"/>
                  </a:lnTo>
                  <a:lnTo>
                    <a:pt x="657398" y="861748"/>
                  </a:lnTo>
                  <a:lnTo>
                    <a:pt x="655546" y="861483"/>
                  </a:lnTo>
                  <a:close/>
                  <a:moveTo>
                    <a:pt x="1796534" y="777081"/>
                  </a:moveTo>
                  <a:lnTo>
                    <a:pt x="1795741" y="777346"/>
                  </a:lnTo>
                  <a:lnTo>
                    <a:pt x="1794153" y="778404"/>
                  </a:lnTo>
                  <a:lnTo>
                    <a:pt x="1792566" y="779992"/>
                  </a:lnTo>
                  <a:lnTo>
                    <a:pt x="1791243" y="782108"/>
                  </a:lnTo>
                  <a:lnTo>
                    <a:pt x="1790185" y="784490"/>
                  </a:lnTo>
                  <a:lnTo>
                    <a:pt x="1789392" y="787400"/>
                  </a:lnTo>
                  <a:lnTo>
                    <a:pt x="1788862" y="790311"/>
                  </a:lnTo>
                  <a:lnTo>
                    <a:pt x="1788598" y="793486"/>
                  </a:lnTo>
                  <a:lnTo>
                    <a:pt x="1788598" y="850371"/>
                  </a:lnTo>
                  <a:lnTo>
                    <a:pt x="1806852" y="850371"/>
                  </a:lnTo>
                  <a:lnTo>
                    <a:pt x="1806852" y="793486"/>
                  </a:lnTo>
                  <a:lnTo>
                    <a:pt x="1806587" y="790311"/>
                  </a:lnTo>
                  <a:lnTo>
                    <a:pt x="1806058" y="787400"/>
                  </a:lnTo>
                  <a:lnTo>
                    <a:pt x="1805264" y="784490"/>
                  </a:lnTo>
                  <a:lnTo>
                    <a:pt x="1804206" y="782108"/>
                  </a:lnTo>
                  <a:lnTo>
                    <a:pt x="1802883" y="779992"/>
                  </a:lnTo>
                  <a:lnTo>
                    <a:pt x="1801296" y="778404"/>
                  </a:lnTo>
                  <a:lnTo>
                    <a:pt x="1799709" y="777346"/>
                  </a:lnTo>
                  <a:lnTo>
                    <a:pt x="1798651" y="777081"/>
                  </a:lnTo>
                  <a:lnTo>
                    <a:pt x="1797592" y="777081"/>
                  </a:lnTo>
                  <a:lnTo>
                    <a:pt x="1796534" y="777081"/>
                  </a:lnTo>
                  <a:close/>
                  <a:moveTo>
                    <a:pt x="1672462" y="777081"/>
                  </a:moveTo>
                  <a:lnTo>
                    <a:pt x="1671668" y="777346"/>
                  </a:lnTo>
                  <a:lnTo>
                    <a:pt x="1669817" y="778404"/>
                  </a:lnTo>
                  <a:lnTo>
                    <a:pt x="1668229" y="779992"/>
                  </a:lnTo>
                  <a:lnTo>
                    <a:pt x="1666907" y="782108"/>
                  </a:lnTo>
                  <a:lnTo>
                    <a:pt x="1665848" y="784490"/>
                  </a:lnTo>
                  <a:lnTo>
                    <a:pt x="1665055" y="787400"/>
                  </a:lnTo>
                  <a:lnTo>
                    <a:pt x="1664526" y="790311"/>
                  </a:lnTo>
                  <a:lnTo>
                    <a:pt x="1664261" y="793486"/>
                  </a:lnTo>
                  <a:lnTo>
                    <a:pt x="1664261" y="850371"/>
                  </a:lnTo>
                  <a:lnTo>
                    <a:pt x="1682515" y="850371"/>
                  </a:lnTo>
                  <a:lnTo>
                    <a:pt x="1682515" y="793486"/>
                  </a:lnTo>
                  <a:lnTo>
                    <a:pt x="1682250" y="790311"/>
                  </a:lnTo>
                  <a:lnTo>
                    <a:pt x="1681721" y="787400"/>
                  </a:lnTo>
                  <a:lnTo>
                    <a:pt x="1680928" y="784490"/>
                  </a:lnTo>
                  <a:lnTo>
                    <a:pt x="1679869" y="782108"/>
                  </a:lnTo>
                  <a:lnTo>
                    <a:pt x="1678547" y="779992"/>
                  </a:lnTo>
                  <a:lnTo>
                    <a:pt x="1676959" y="778404"/>
                  </a:lnTo>
                  <a:lnTo>
                    <a:pt x="1675372" y="777346"/>
                  </a:lnTo>
                  <a:lnTo>
                    <a:pt x="1674314" y="777081"/>
                  </a:lnTo>
                  <a:lnTo>
                    <a:pt x="1673520" y="777081"/>
                  </a:lnTo>
                  <a:lnTo>
                    <a:pt x="1672462" y="777081"/>
                  </a:lnTo>
                  <a:close/>
                  <a:moveTo>
                    <a:pt x="220896" y="777081"/>
                  </a:moveTo>
                  <a:lnTo>
                    <a:pt x="220103" y="777346"/>
                  </a:lnTo>
                  <a:lnTo>
                    <a:pt x="218516" y="778404"/>
                  </a:lnTo>
                  <a:lnTo>
                    <a:pt x="216928" y="779992"/>
                  </a:lnTo>
                  <a:lnTo>
                    <a:pt x="215605" y="782108"/>
                  </a:lnTo>
                  <a:lnTo>
                    <a:pt x="214547" y="784490"/>
                  </a:lnTo>
                  <a:lnTo>
                    <a:pt x="213489" y="787400"/>
                  </a:lnTo>
                  <a:lnTo>
                    <a:pt x="213225" y="790311"/>
                  </a:lnTo>
                  <a:lnTo>
                    <a:pt x="212960" y="793486"/>
                  </a:lnTo>
                  <a:lnTo>
                    <a:pt x="212960" y="850371"/>
                  </a:lnTo>
                  <a:lnTo>
                    <a:pt x="231214" y="850371"/>
                  </a:lnTo>
                  <a:lnTo>
                    <a:pt x="231214" y="793486"/>
                  </a:lnTo>
                  <a:lnTo>
                    <a:pt x="230949" y="790311"/>
                  </a:lnTo>
                  <a:lnTo>
                    <a:pt x="230420" y="787400"/>
                  </a:lnTo>
                  <a:lnTo>
                    <a:pt x="229626" y="784490"/>
                  </a:lnTo>
                  <a:lnTo>
                    <a:pt x="228568" y="782108"/>
                  </a:lnTo>
                  <a:lnTo>
                    <a:pt x="227246" y="779992"/>
                  </a:lnTo>
                  <a:lnTo>
                    <a:pt x="225658" y="778404"/>
                  </a:lnTo>
                  <a:lnTo>
                    <a:pt x="224071" y="777346"/>
                  </a:lnTo>
                  <a:lnTo>
                    <a:pt x="223013" y="777081"/>
                  </a:lnTo>
                  <a:lnTo>
                    <a:pt x="222219" y="777081"/>
                  </a:lnTo>
                  <a:lnTo>
                    <a:pt x="220896" y="777081"/>
                  </a:lnTo>
                  <a:close/>
                  <a:moveTo>
                    <a:pt x="96824" y="777081"/>
                  </a:moveTo>
                  <a:lnTo>
                    <a:pt x="96031" y="777346"/>
                  </a:lnTo>
                  <a:lnTo>
                    <a:pt x="94443" y="778404"/>
                  </a:lnTo>
                  <a:lnTo>
                    <a:pt x="92591" y="779992"/>
                  </a:lnTo>
                  <a:lnTo>
                    <a:pt x="91269" y="782108"/>
                  </a:lnTo>
                  <a:lnTo>
                    <a:pt x="90211" y="784490"/>
                  </a:lnTo>
                  <a:lnTo>
                    <a:pt x="89417" y="787400"/>
                  </a:lnTo>
                  <a:lnTo>
                    <a:pt x="88888" y="790311"/>
                  </a:lnTo>
                  <a:lnTo>
                    <a:pt x="88623" y="793486"/>
                  </a:lnTo>
                  <a:lnTo>
                    <a:pt x="88623" y="850371"/>
                  </a:lnTo>
                  <a:lnTo>
                    <a:pt x="106877" y="850371"/>
                  </a:lnTo>
                  <a:lnTo>
                    <a:pt x="106877" y="793486"/>
                  </a:lnTo>
                  <a:lnTo>
                    <a:pt x="106612" y="790311"/>
                  </a:lnTo>
                  <a:lnTo>
                    <a:pt x="106083" y="787400"/>
                  </a:lnTo>
                  <a:lnTo>
                    <a:pt x="105290" y="784490"/>
                  </a:lnTo>
                  <a:lnTo>
                    <a:pt x="104231" y="782108"/>
                  </a:lnTo>
                  <a:lnTo>
                    <a:pt x="102909" y="779992"/>
                  </a:lnTo>
                  <a:lnTo>
                    <a:pt x="101321" y="778404"/>
                  </a:lnTo>
                  <a:lnTo>
                    <a:pt x="99734" y="777346"/>
                  </a:lnTo>
                  <a:lnTo>
                    <a:pt x="98676" y="777081"/>
                  </a:lnTo>
                  <a:lnTo>
                    <a:pt x="97882" y="777081"/>
                  </a:lnTo>
                  <a:lnTo>
                    <a:pt x="96824" y="777081"/>
                  </a:lnTo>
                  <a:close/>
                  <a:moveTo>
                    <a:pt x="1735424" y="768350"/>
                  </a:moveTo>
                  <a:lnTo>
                    <a:pt x="1733572" y="768615"/>
                  </a:lnTo>
                  <a:lnTo>
                    <a:pt x="1731720" y="768879"/>
                  </a:lnTo>
                  <a:lnTo>
                    <a:pt x="1730133" y="769408"/>
                  </a:lnTo>
                  <a:lnTo>
                    <a:pt x="1728281" y="770202"/>
                  </a:lnTo>
                  <a:lnTo>
                    <a:pt x="1726429" y="770996"/>
                  </a:lnTo>
                  <a:lnTo>
                    <a:pt x="1725107" y="772054"/>
                  </a:lnTo>
                  <a:lnTo>
                    <a:pt x="1723519" y="773377"/>
                  </a:lnTo>
                  <a:lnTo>
                    <a:pt x="1722197" y="774965"/>
                  </a:lnTo>
                  <a:lnTo>
                    <a:pt x="1721139" y="776552"/>
                  </a:lnTo>
                  <a:lnTo>
                    <a:pt x="1720080" y="778140"/>
                  </a:lnTo>
                  <a:lnTo>
                    <a:pt x="1719022" y="779992"/>
                  </a:lnTo>
                  <a:lnTo>
                    <a:pt x="1718229" y="782108"/>
                  </a:lnTo>
                  <a:lnTo>
                    <a:pt x="1717699" y="784225"/>
                  </a:lnTo>
                  <a:lnTo>
                    <a:pt x="1717170" y="786342"/>
                  </a:lnTo>
                  <a:lnTo>
                    <a:pt x="1716906" y="788458"/>
                  </a:lnTo>
                  <a:lnTo>
                    <a:pt x="1716906" y="790575"/>
                  </a:lnTo>
                  <a:lnTo>
                    <a:pt x="1716906" y="867833"/>
                  </a:lnTo>
                  <a:lnTo>
                    <a:pt x="1754207" y="867833"/>
                  </a:lnTo>
                  <a:lnTo>
                    <a:pt x="1754207" y="790575"/>
                  </a:lnTo>
                  <a:lnTo>
                    <a:pt x="1753942" y="788458"/>
                  </a:lnTo>
                  <a:lnTo>
                    <a:pt x="1753678" y="786342"/>
                  </a:lnTo>
                  <a:lnTo>
                    <a:pt x="1753413" y="784225"/>
                  </a:lnTo>
                  <a:lnTo>
                    <a:pt x="1752620" y="782108"/>
                  </a:lnTo>
                  <a:lnTo>
                    <a:pt x="1751826" y="779992"/>
                  </a:lnTo>
                  <a:lnTo>
                    <a:pt x="1751032" y="778140"/>
                  </a:lnTo>
                  <a:lnTo>
                    <a:pt x="1749974" y="776552"/>
                  </a:lnTo>
                  <a:lnTo>
                    <a:pt x="1748651" y="774965"/>
                  </a:lnTo>
                  <a:lnTo>
                    <a:pt x="1747329" y="773377"/>
                  </a:lnTo>
                  <a:lnTo>
                    <a:pt x="1746006" y="772054"/>
                  </a:lnTo>
                  <a:lnTo>
                    <a:pt x="1744419" y="770996"/>
                  </a:lnTo>
                  <a:lnTo>
                    <a:pt x="1742831" y="770202"/>
                  </a:lnTo>
                  <a:lnTo>
                    <a:pt x="1741244" y="769408"/>
                  </a:lnTo>
                  <a:lnTo>
                    <a:pt x="1739128" y="768879"/>
                  </a:lnTo>
                  <a:lnTo>
                    <a:pt x="1737276" y="768615"/>
                  </a:lnTo>
                  <a:lnTo>
                    <a:pt x="1735424" y="768350"/>
                  </a:lnTo>
                  <a:close/>
                  <a:moveTo>
                    <a:pt x="159786" y="768350"/>
                  </a:moveTo>
                  <a:lnTo>
                    <a:pt x="157934" y="768615"/>
                  </a:lnTo>
                  <a:lnTo>
                    <a:pt x="156083" y="768879"/>
                  </a:lnTo>
                  <a:lnTo>
                    <a:pt x="154495" y="769408"/>
                  </a:lnTo>
                  <a:lnTo>
                    <a:pt x="152643" y="770202"/>
                  </a:lnTo>
                  <a:lnTo>
                    <a:pt x="151056" y="770996"/>
                  </a:lnTo>
                  <a:lnTo>
                    <a:pt x="149469" y="772054"/>
                  </a:lnTo>
                  <a:lnTo>
                    <a:pt x="147882" y="773377"/>
                  </a:lnTo>
                  <a:lnTo>
                    <a:pt x="146559" y="774965"/>
                  </a:lnTo>
                  <a:lnTo>
                    <a:pt x="145501" y="776552"/>
                  </a:lnTo>
                  <a:lnTo>
                    <a:pt x="144443" y="778140"/>
                  </a:lnTo>
                  <a:lnTo>
                    <a:pt x="143384" y="779992"/>
                  </a:lnTo>
                  <a:lnTo>
                    <a:pt x="142855" y="782108"/>
                  </a:lnTo>
                  <a:lnTo>
                    <a:pt x="142062" y="784225"/>
                  </a:lnTo>
                  <a:lnTo>
                    <a:pt x="141533" y="786342"/>
                  </a:lnTo>
                  <a:lnTo>
                    <a:pt x="141268" y="788458"/>
                  </a:lnTo>
                  <a:lnTo>
                    <a:pt x="141268" y="790575"/>
                  </a:lnTo>
                  <a:lnTo>
                    <a:pt x="141268" y="867833"/>
                  </a:lnTo>
                  <a:lnTo>
                    <a:pt x="178569" y="867833"/>
                  </a:lnTo>
                  <a:lnTo>
                    <a:pt x="178569" y="790575"/>
                  </a:lnTo>
                  <a:lnTo>
                    <a:pt x="178304" y="788458"/>
                  </a:lnTo>
                  <a:lnTo>
                    <a:pt x="178040" y="786342"/>
                  </a:lnTo>
                  <a:lnTo>
                    <a:pt x="177511" y="784225"/>
                  </a:lnTo>
                  <a:lnTo>
                    <a:pt x="176982" y="782108"/>
                  </a:lnTo>
                  <a:lnTo>
                    <a:pt x="176188" y="779992"/>
                  </a:lnTo>
                  <a:lnTo>
                    <a:pt x="175394" y="778140"/>
                  </a:lnTo>
                  <a:lnTo>
                    <a:pt x="174336" y="776552"/>
                  </a:lnTo>
                  <a:lnTo>
                    <a:pt x="173014" y="774965"/>
                  </a:lnTo>
                  <a:lnTo>
                    <a:pt x="171691" y="773377"/>
                  </a:lnTo>
                  <a:lnTo>
                    <a:pt x="170368" y="772054"/>
                  </a:lnTo>
                  <a:lnTo>
                    <a:pt x="168781" y="770996"/>
                  </a:lnTo>
                  <a:lnTo>
                    <a:pt x="167194" y="770202"/>
                  </a:lnTo>
                  <a:lnTo>
                    <a:pt x="165606" y="769408"/>
                  </a:lnTo>
                  <a:lnTo>
                    <a:pt x="163490" y="768879"/>
                  </a:lnTo>
                  <a:lnTo>
                    <a:pt x="161638" y="768615"/>
                  </a:lnTo>
                  <a:lnTo>
                    <a:pt x="159786" y="768350"/>
                  </a:lnTo>
                  <a:close/>
                  <a:moveTo>
                    <a:pt x="985704" y="625475"/>
                  </a:moveTo>
                  <a:lnTo>
                    <a:pt x="983826" y="625744"/>
                  </a:lnTo>
                  <a:lnTo>
                    <a:pt x="981948" y="626551"/>
                  </a:lnTo>
                  <a:lnTo>
                    <a:pt x="980338" y="627897"/>
                  </a:lnTo>
                  <a:lnTo>
                    <a:pt x="978996" y="629511"/>
                  </a:lnTo>
                  <a:lnTo>
                    <a:pt x="977923" y="631664"/>
                  </a:lnTo>
                  <a:lnTo>
                    <a:pt x="976850" y="634085"/>
                  </a:lnTo>
                  <a:lnTo>
                    <a:pt x="976313" y="636776"/>
                  </a:lnTo>
                  <a:lnTo>
                    <a:pt x="976313" y="639736"/>
                  </a:lnTo>
                  <a:lnTo>
                    <a:pt x="976313" y="688975"/>
                  </a:lnTo>
                  <a:lnTo>
                    <a:pt x="995363" y="688975"/>
                  </a:lnTo>
                  <a:lnTo>
                    <a:pt x="995363" y="639736"/>
                  </a:lnTo>
                  <a:lnTo>
                    <a:pt x="995095" y="636776"/>
                  </a:lnTo>
                  <a:lnTo>
                    <a:pt x="994558" y="634085"/>
                  </a:lnTo>
                  <a:lnTo>
                    <a:pt x="993753" y="631664"/>
                  </a:lnTo>
                  <a:lnTo>
                    <a:pt x="992412" y="629511"/>
                  </a:lnTo>
                  <a:lnTo>
                    <a:pt x="991070" y="627897"/>
                  </a:lnTo>
                  <a:lnTo>
                    <a:pt x="989460" y="626551"/>
                  </a:lnTo>
                  <a:lnTo>
                    <a:pt x="987582" y="625744"/>
                  </a:lnTo>
                  <a:lnTo>
                    <a:pt x="985704" y="625475"/>
                  </a:lnTo>
                  <a:close/>
                  <a:moveTo>
                    <a:pt x="942841" y="625475"/>
                  </a:moveTo>
                  <a:lnTo>
                    <a:pt x="940963" y="625744"/>
                  </a:lnTo>
                  <a:lnTo>
                    <a:pt x="939353" y="626551"/>
                  </a:lnTo>
                  <a:lnTo>
                    <a:pt x="937743" y="627897"/>
                  </a:lnTo>
                  <a:lnTo>
                    <a:pt x="936402" y="629511"/>
                  </a:lnTo>
                  <a:lnTo>
                    <a:pt x="935060" y="631664"/>
                  </a:lnTo>
                  <a:lnTo>
                    <a:pt x="934255" y="634085"/>
                  </a:lnTo>
                  <a:lnTo>
                    <a:pt x="933719" y="636776"/>
                  </a:lnTo>
                  <a:lnTo>
                    <a:pt x="933450" y="639736"/>
                  </a:lnTo>
                  <a:lnTo>
                    <a:pt x="933450" y="688975"/>
                  </a:lnTo>
                  <a:lnTo>
                    <a:pt x="952500" y="688975"/>
                  </a:lnTo>
                  <a:lnTo>
                    <a:pt x="952500" y="639736"/>
                  </a:lnTo>
                  <a:lnTo>
                    <a:pt x="952500" y="636776"/>
                  </a:lnTo>
                  <a:lnTo>
                    <a:pt x="951695" y="634085"/>
                  </a:lnTo>
                  <a:lnTo>
                    <a:pt x="950890" y="631664"/>
                  </a:lnTo>
                  <a:lnTo>
                    <a:pt x="949817" y="629511"/>
                  </a:lnTo>
                  <a:lnTo>
                    <a:pt x="948476" y="627897"/>
                  </a:lnTo>
                  <a:lnTo>
                    <a:pt x="946866" y="626551"/>
                  </a:lnTo>
                  <a:lnTo>
                    <a:pt x="944719" y="625744"/>
                  </a:lnTo>
                  <a:lnTo>
                    <a:pt x="942841" y="625475"/>
                  </a:lnTo>
                  <a:close/>
                  <a:moveTo>
                    <a:pt x="901566" y="625475"/>
                  </a:moveTo>
                  <a:lnTo>
                    <a:pt x="899688" y="625744"/>
                  </a:lnTo>
                  <a:lnTo>
                    <a:pt x="897810" y="626551"/>
                  </a:lnTo>
                  <a:lnTo>
                    <a:pt x="896200" y="627897"/>
                  </a:lnTo>
                  <a:lnTo>
                    <a:pt x="894858" y="629511"/>
                  </a:lnTo>
                  <a:lnTo>
                    <a:pt x="893785" y="631664"/>
                  </a:lnTo>
                  <a:lnTo>
                    <a:pt x="892980" y="634085"/>
                  </a:lnTo>
                  <a:lnTo>
                    <a:pt x="892444" y="636776"/>
                  </a:lnTo>
                  <a:lnTo>
                    <a:pt x="892175" y="639736"/>
                  </a:lnTo>
                  <a:lnTo>
                    <a:pt x="892175" y="688975"/>
                  </a:lnTo>
                  <a:lnTo>
                    <a:pt x="911225" y="688975"/>
                  </a:lnTo>
                  <a:lnTo>
                    <a:pt x="911225" y="639736"/>
                  </a:lnTo>
                  <a:lnTo>
                    <a:pt x="910957" y="636776"/>
                  </a:lnTo>
                  <a:lnTo>
                    <a:pt x="910420" y="634085"/>
                  </a:lnTo>
                  <a:lnTo>
                    <a:pt x="909615" y="631664"/>
                  </a:lnTo>
                  <a:lnTo>
                    <a:pt x="908542" y="629511"/>
                  </a:lnTo>
                  <a:lnTo>
                    <a:pt x="906932" y="627897"/>
                  </a:lnTo>
                  <a:lnTo>
                    <a:pt x="905322" y="626551"/>
                  </a:lnTo>
                  <a:lnTo>
                    <a:pt x="903713" y="625744"/>
                  </a:lnTo>
                  <a:lnTo>
                    <a:pt x="901566" y="625475"/>
                  </a:lnTo>
                  <a:close/>
                  <a:moveTo>
                    <a:pt x="1742302" y="577586"/>
                  </a:moveTo>
                  <a:lnTo>
                    <a:pt x="1741773" y="578115"/>
                  </a:lnTo>
                  <a:lnTo>
                    <a:pt x="1740715" y="579438"/>
                  </a:lnTo>
                  <a:lnTo>
                    <a:pt x="1740186" y="581554"/>
                  </a:lnTo>
                  <a:lnTo>
                    <a:pt x="1739921" y="584465"/>
                  </a:lnTo>
                  <a:lnTo>
                    <a:pt x="1739921" y="607483"/>
                  </a:lnTo>
                  <a:lnTo>
                    <a:pt x="1744948" y="607483"/>
                  </a:lnTo>
                  <a:lnTo>
                    <a:pt x="1744948" y="584465"/>
                  </a:lnTo>
                  <a:lnTo>
                    <a:pt x="1744948" y="581554"/>
                  </a:lnTo>
                  <a:lnTo>
                    <a:pt x="1744419" y="579438"/>
                  </a:lnTo>
                  <a:lnTo>
                    <a:pt x="1743625" y="578115"/>
                  </a:lnTo>
                  <a:lnTo>
                    <a:pt x="1743096" y="577586"/>
                  </a:lnTo>
                  <a:lnTo>
                    <a:pt x="1742567" y="577586"/>
                  </a:lnTo>
                  <a:lnTo>
                    <a:pt x="1742302" y="577586"/>
                  </a:lnTo>
                  <a:close/>
                  <a:moveTo>
                    <a:pt x="1732249" y="577586"/>
                  </a:moveTo>
                  <a:lnTo>
                    <a:pt x="1731456" y="578115"/>
                  </a:lnTo>
                  <a:lnTo>
                    <a:pt x="1730927" y="578644"/>
                  </a:lnTo>
                  <a:lnTo>
                    <a:pt x="1730398" y="579438"/>
                  </a:lnTo>
                  <a:lnTo>
                    <a:pt x="1729604" y="581554"/>
                  </a:lnTo>
                  <a:lnTo>
                    <a:pt x="1729339" y="584465"/>
                  </a:lnTo>
                  <a:lnTo>
                    <a:pt x="1729339" y="607483"/>
                  </a:lnTo>
                  <a:lnTo>
                    <a:pt x="1736482" y="607483"/>
                  </a:lnTo>
                  <a:lnTo>
                    <a:pt x="1736482" y="584465"/>
                  </a:lnTo>
                  <a:lnTo>
                    <a:pt x="1736218" y="581554"/>
                  </a:lnTo>
                  <a:lnTo>
                    <a:pt x="1735424" y="579438"/>
                  </a:lnTo>
                  <a:lnTo>
                    <a:pt x="1734895" y="578644"/>
                  </a:lnTo>
                  <a:lnTo>
                    <a:pt x="1734366" y="578115"/>
                  </a:lnTo>
                  <a:lnTo>
                    <a:pt x="1733572" y="577586"/>
                  </a:lnTo>
                  <a:lnTo>
                    <a:pt x="1732779" y="577586"/>
                  </a:lnTo>
                  <a:lnTo>
                    <a:pt x="1732249" y="577586"/>
                  </a:lnTo>
                  <a:close/>
                  <a:moveTo>
                    <a:pt x="1722726" y="577586"/>
                  </a:moveTo>
                  <a:lnTo>
                    <a:pt x="1722197" y="578115"/>
                  </a:lnTo>
                  <a:lnTo>
                    <a:pt x="1721403" y="579438"/>
                  </a:lnTo>
                  <a:lnTo>
                    <a:pt x="1720874" y="581554"/>
                  </a:lnTo>
                  <a:lnTo>
                    <a:pt x="1720874" y="584465"/>
                  </a:lnTo>
                  <a:lnTo>
                    <a:pt x="1720874" y="607483"/>
                  </a:lnTo>
                  <a:lnTo>
                    <a:pt x="1725636" y="607483"/>
                  </a:lnTo>
                  <a:lnTo>
                    <a:pt x="1725636" y="584465"/>
                  </a:lnTo>
                  <a:lnTo>
                    <a:pt x="1725371" y="581554"/>
                  </a:lnTo>
                  <a:lnTo>
                    <a:pt x="1724842" y="579438"/>
                  </a:lnTo>
                  <a:lnTo>
                    <a:pt x="1724049" y="578115"/>
                  </a:lnTo>
                  <a:lnTo>
                    <a:pt x="1723519" y="577586"/>
                  </a:lnTo>
                  <a:lnTo>
                    <a:pt x="1723255" y="577586"/>
                  </a:lnTo>
                  <a:lnTo>
                    <a:pt x="1722726" y="577586"/>
                  </a:lnTo>
                  <a:close/>
                  <a:moveTo>
                    <a:pt x="164813" y="577056"/>
                  </a:moveTo>
                  <a:lnTo>
                    <a:pt x="164284" y="577586"/>
                  </a:lnTo>
                  <a:lnTo>
                    <a:pt x="163490" y="578908"/>
                  </a:lnTo>
                  <a:lnTo>
                    <a:pt x="162961" y="581025"/>
                  </a:lnTo>
                  <a:lnTo>
                    <a:pt x="162696" y="583936"/>
                  </a:lnTo>
                  <a:lnTo>
                    <a:pt x="162696" y="606954"/>
                  </a:lnTo>
                  <a:lnTo>
                    <a:pt x="167723" y="606954"/>
                  </a:lnTo>
                  <a:lnTo>
                    <a:pt x="167723" y="583936"/>
                  </a:lnTo>
                  <a:lnTo>
                    <a:pt x="167723" y="581025"/>
                  </a:lnTo>
                  <a:lnTo>
                    <a:pt x="167194" y="578908"/>
                  </a:lnTo>
                  <a:lnTo>
                    <a:pt x="166400" y="577586"/>
                  </a:lnTo>
                  <a:lnTo>
                    <a:pt x="165871" y="577056"/>
                  </a:lnTo>
                  <a:lnTo>
                    <a:pt x="165342" y="577056"/>
                  </a:lnTo>
                  <a:lnTo>
                    <a:pt x="164813" y="577056"/>
                  </a:lnTo>
                  <a:close/>
                  <a:moveTo>
                    <a:pt x="155024" y="577056"/>
                  </a:moveTo>
                  <a:lnTo>
                    <a:pt x="154231" y="577586"/>
                  </a:lnTo>
                  <a:lnTo>
                    <a:pt x="153702" y="578115"/>
                  </a:lnTo>
                  <a:lnTo>
                    <a:pt x="153173" y="578908"/>
                  </a:lnTo>
                  <a:lnTo>
                    <a:pt x="152379" y="581025"/>
                  </a:lnTo>
                  <a:lnTo>
                    <a:pt x="152114" y="583936"/>
                  </a:lnTo>
                  <a:lnTo>
                    <a:pt x="152114" y="606954"/>
                  </a:lnTo>
                  <a:lnTo>
                    <a:pt x="158993" y="606954"/>
                  </a:lnTo>
                  <a:lnTo>
                    <a:pt x="158993" y="583936"/>
                  </a:lnTo>
                  <a:lnTo>
                    <a:pt x="158728" y="581025"/>
                  </a:lnTo>
                  <a:lnTo>
                    <a:pt x="158199" y="578908"/>
                  </a:lnTo>
                  <a:lnTo>
                    <a:pt x="157670" y="578115"/>
                  </a:lnTo>
                  <a:lnTo>
                    <a:pt x="156876" y="577586"/>
                  </a:lnTo>
                  <a:lnTo>
                    <a:pt x="156347" y="577056"/>
                  </a:lnTo>
                  <a:lnTo>
                    <a:pt x="155553" y="577056"/>
                  </a:lnTo>
                  <a:lnTo>
                    <a:pt x="155024" y="577056"/>
                  </a:lnTo>
                  <a:close/>
                  <a:moveTo>
                    <a:pt x="145501" y="577056"/>
                  </a:moveTo>
                  <a:lnTo>
                    <a:pt x="144972" y="577586"/>
                  </a:lnTo>
                  <a:lnTo>
                    <a:pt x="144178" y="578908"/>
                  </a:lnTo>
                  <a:lnTo>
                    <a:pt x="143649" y="581025"/>
                  </a:lnTo>
                  <a:lnTo>
                    <a:pt x="143384" y="583936"/>
                  </a:lnTo>
                  <a:lnTo>
                    <a:pt x="143384" y="606954"/>
                  </a:lnTo>
                  <a:lnTo>
                    <a:pt x="148146" y="606954"/>
                  </a:lnTo>
                  <a:lnTo>
                    <a:pt x="148146" y="583936"/>
                  </a:lnTo>
                  <a:lnTo>
                    <a:pt x="148146" y="581025"/>
                  </a:lnTo>
                  <a:lnTo>
                    <a:pt x="147617" y="578908"/>
                  </a:lnTo>
                  <a:lnTo>
                    <a:pt x="146823" y="577586"/>
                  </a:lnTo>
                  <a:lnTo>
                    <a:pt x="146294" y="577056"/>
                  </a:lnTo>
                  <a:lnTo>
                    <a:pt x="145765" y="577056"/>
                  </a:lnTo>
                  <a:lnTo>
                    <a:pt x="145501" y="577056"/>
                  </a:lnTo>
                  <a:close/>
                  <a:moveTo>
                    <a:pt x="1005022" y="460375"/>
                  </a:moveTo>
                  <a:lnTo>
                    <a:pt x="1003408" y="460637"/>
                  </a:lnTo>
                  <a:lnTo>
                    <a:pt x="1001524" y="461160"/>
                  </a:lnTo>
                  <a:lnTo>
                    <a:pt x="1000448" y="461945"/>
                  </a:lnTo>
                  <a:lnTo>
                    <a:pt x="999103" y="463252"/>
                  </a:lnTo>
                  <a:lnTo>
                    <a:pt x="998296" y="464822"/>
                  </a:lnTo>
                  <a:lnTo>
                    <a:pt x="997488" y="466653"/>
                  </a:lnTo>
                  <a:lnTo>
                    <a:pt x="996950" y="468484"/>
                  </a:lnTo>
                  <a:lnTo>
                    <a:pt x="996950" y="470838"/>
                  </a:lnTo>
                  <a:lnTo>
                    <a:pt x="996950" y="506413"/>
                  </a:lnTo>
                  <a:lnTo>
                    <a:pt x="1012825" y="506413"/>
                  </a:lnTo>
                  <a:lnTo>
                    <a:pt x="1012825" y="470838"/>
                  </a:lnTo>
                  <a:lnTo>
                    <a:pt x="1012556" y="468484"/>
                  </a:lnTo>
                  <a:lnTo>
                    <a:pt x="1012018" y="466653"/>
                  </a:lnTo>
                  <a:lnTo>
                    <a:pt x="1011480" y="464822"/>
                  </a:lnTo>
                  <a:lnTo>
                    <a:pt x="1010404" y="463252"/>
                  </a:lnTo>
                  <a:lnTo>
                    <a:pt x="1009327" y="461945"/>
                  </a:lnTo>
                  <a:lnTo>
                    <a:pt x="1007982" y="461160"/>
                  </a:lnTo>
                  <a:lnTo>
                    <a:pt x="1006637" y="460637"/>
                  </a:lnTo>
                  <a:lnTo>
                    <a:pt x="1005022" y="460375"/>
                  </a:lnTo>
                  <a:close/>
                  <a:moveTo>
                    <a:pt x="893897" y="460375"/>
                  </a:moveTo>
                  <a:lnTo>
                    <a:pt x="892283" y="460637"/>
                  </a:lnTo>
                  <a:lnTo>
                    <a:pt x="890938" y="461160"/>
                  </a:lnTo>
                  <a:lnTo>
                    <a:pt x="889592" y="461945"/>
                  </a:lnTo>
                  <a:lnTo>
                    <a:pt x="888247" y="463252"/>
                  </a:lnTo>
                  <a:lnTo>
                    <a:pt x="887171" y="464822"/>
                  </a:lnTo>
                  <a:lnTo>
                    <a:pt x="886632" y="466653"/>
                  </a:lnTo>
                  <a:lnTo>
                    <a:pt x="886094" y="468484"/>
                  </a:lnTo>
                  <a:lnTo>
                    <a:pt x="885825" y="470838"/>
                  </a:lnTo>
                  <a:lnTo>
                    <a:pt x="885825" y="506413"/>
                  </a:lnTo>
                  <a:lnTo>
                    <a:pt x="901700" y="506413"/>
                  </a:lnTo>
                  <a:lnTo>
                    <a:pt x="901700" y="470838"/>
                  </a:lnTo>
                  <a:lnTo>
                    <a:pt x="901431" y="468484"/>
                  </a:lnTo>
                  <a:lnTo>
                    <a:pt x="901162" y="466653"/>
                  </a:lnTo>
                  <a:lnTo>
                    <a:pt x="900355" y="464822"/>
                  </a:lnTo>
                  <a:lnTo>
                    <a:pt x="899279" y="463252"/>
                  </a:lnTo>
                  <a:lnTo>
                    <a:pt x="898202" y="461945"/>
                  </a:lnTo>
                  <a:lnTo>
                    <a:pt x="896857" y="461160"/>
                  </a:lnTo>
                  <a:lnTo>
                    <a:pt x="895512" y="460637"/>
                  </a:lnTo>
                  <a:lnTo>
                    <a:pt x="893897" y="460375"/>
                  </a:lnTo>
                  <a:close/>
                  <a:moveTo>
                    <a:pt x="948670" y="455612"/>
                  </a:moveTo>
                  <a:lnTo>
                    <a:pt x="945888" y="455879"/>
                  </a:lnTo>
                  <a:lnTo>
                    <a:pt x="943106" y="456680"/>
                  </a:lnTo>
                  <a:lnTo>
                    <a:pt x="940880" y="457749"/>
                  </a:lnTo>
                  <a:lnTo>
                    <a:pt x="938932" y="459351"/>
                  </a:lnTo>
                  <a:lnTo>
                    <a:pt x="937541" y="461220"/>
                  </a:lnTo>
                  <a:lnTo>
                    <a:pt x="936150" y="463357"/>
                  </a:lnTo>
                  <a:lnTo>
                    <a:pt x="935315" y="465760"/>
                  </a:lnTo>
                  <a:lnTo>
                    <a:pt x="935037" y="468431"/>
                  </a:lnTo>
                  <a:lnTo>
                    <a:pt x="935037" y="512762"/>
                  </a:lnTo>
                  <a:lnTo>
                    <a:pt x="962025" y="512762"/>
                  </a:lnTo>
                  <a:lnTo>
                    <a:pt x="962025" y="468431"/>
                  </a:lnTo>
                  <a:lnTo>
                    <a:pt x="961747" y="465760"/>
                  </a:lnTo>
                  <a:lnTo>
                    <a:pt x="960912" y="463357"/>
                  </a:lnTo>
                  <a:lnTo>
                    <a:pt x="959521" y="461220"/>
                  </a:lnTo>
                  <a:lnTo>
                    <a:pt x="957852" y="459351"/>
                  </a:lnTo>
                  <a:lnTo>
                    <a:pt x="955904" y="457749"/>
                  </a:lnTo>
                  <a:lnTo>
                    <a:pt x="953678" y="456680"/>
                  </a:lnTo>
                  <a:lnTo>
                    <a:pt x="951174" y="455879"/>
                  </a:lnTo>
                  <a:lnTo>
                    <a:pt x="948670" y="455612"/>
                  </a:lnTo>
                  <a:close/>
                  <a:moveTo>
                    <a:pt x="1035184" y="449262"/>
                  </a:moveTo>
                  <a:lnTo>
                    <a:pt x="1033306" y="449529"/>
                  </a:lnTo>
                  <a:lnTo>
                    <a:pt x="1031428" y="450063"/>
                  </a:lnTo>
                  <a:lnTo>
                    <a:pt x="1029550" y="451399"/>
                  </a:lnTo>
                  <a:lnTo>
                    <a:pt x="1028208" y="452734"/>
                  </a:lnTo>
                  <a:lnTo>
                    <a:pt x="1027135" y="454870"/>
                  </a:lnTo>
                  <a:lnTo>
                    <a:pt x="1026330" y="457007"/>
                  </a:lnTo>
                  <a:lnTo>
                    <a:pt x="1025794" y="459410"/>
                  </a:lnTo>
                  <a:lnTo>
                    <a:pt x="1025525" y="462081"/>
                  </a:lnTo>
                  <a:lnTo>
                    <a:pt x="1025525" y="506412"/>
                  </a:lnTo>
                  <a:lnTo>
                    <a:pt x="1044575" y="506412"/>
                  </a:lnTo>
                  <a:lnTo>
                    <a:pt x="1044575" y="462081"/>
                  </a:lnTo>
                  <a:lnTo>
                    <a:pt x="1044307" y="459410"/>
                  </a:lnTo>
                  <a:lnTo>
                    <a:pt x="1043770" y="457007"/>
                  </a:lnTo>
                  <a:lnTo>
                    <a:pt x="1042965" y="454870"/>
                  </a:lnTo>
                  <a:lnTo>
                    <a:pt x="1041892" y="452734"/>
                  </a:lnTo>
                  <a:lnTo>
                    <a:pt x="1040282" y="451399"/>
                  </a:lnTo>
                  <a:lnTo>
                    <a:pt x="1038941" y="450063"/>
                  </a:lnTo>
                  <a:lnTo>
                    <a:pt x="1037063" y="449529"/>
                  </a:lnTo>
                  <a:lnTo>
                    <a:pt x="1035184" y="449262"/>
                  </a:lnTo>
                  <a:close/>
                  <a:moveTo>
                    <a:pt x="857116" y="449262"/>
                  </a:moveTo>
                  <a:lnTo>
                    <a:pt x="855238" y="449529"/>
                  </a:lnTo>
                  <a:lnTo>
                    <a:pt x="853628" y="450063"/>
                  </a:lnTo>
                  <a:lnTo>
                    <a:pt x="852018" y="451399"/>
                  </a:lnTo>
                  <a:lnTo>
                    <a:pt x="850677" y="452734"/>
                  </a:lnTo>
                  <a:lnTo>
                    <a:pt x="849335" y="454870"/>
                  </a:lnTo>
                  <a:lnTo>
                    <a:pt x="848530" y="457007"/>
                  </a:lnTo>
                  <a:lnTo>
                    <a:pt x="847994" y="459410"/>
                  </a:lnTo>
                  <a:lnTo>
                    <a:pt x="847725" y="462081"/>
                  </a:lnTo>
                  <a:lnTo>
                    <a:pt x="847725" y="506412"/>
                  </a:lnTo>
                  <a:lnTo>
                    <a:pt x="866775" y="506412"/>
                  </a:lnTo>
                  <a:lnTo>
                    <a:pt x="866775" y="462081"/>
                  </a:lnTo>
                  <a:lnTo>
                    <a:pt x="866775" y="459410"/>
                  </a:lnTo>
                  <a:lnTo>
                    <a:pt x="865970" y="457007"/>
                  </a:lnTo>
                  <a:lnTo>
                    <a:pt x="865165" y="454870"/>
                  </a:lnTo>
                  <a:lnTo>
                    <a:pt x="864092" y="452734"/>
                  </a:lnTo>
                  <a:lnTo>
                    <a:pt x="862751" y="451399"/>
                  </a:lnTo>
                  <a:lnTo>
                    <a:pt x="861141" y="450063"/>
                  </a:lnTo>
                  <a:lnTo>
                    <a:pt x="858994" y="449529"/>
                  </a:lnTo>
                  <a:lnTo>
                    <a:pt x="857116" y="449262"/>
                  </a:lnTo>
                  <a:close/>
                  <a:moveTo>
                    <a:pt x="985171" y="258233"/>
                  </a:moveTo>
                  <a:lnTo>
                    <a:pt x="984377" y="258498"/>
                  </a:lnTo>
                  <a:lnTo>
                    <a:pt x="983583" y="259027"/>
                  </a:lnTo>
                  <a:lnTo>
                    <a:pt x="982790" y="259821"/>
                  </a:lnTo>
                  <a:lnTo>
                    <a:pt x="981996" y="260879"/>
                  </a:lnTo>
                  <a:lnTo>
                    <a:pt x="981467" y="261938"/>
                  </a:lnTo>
                  <a:lnTo>
                    <a:pt x="981203" y="263525"/>
                  </a:lnTo>
                  <a:lnTo>
                    <a:pt x="980938" y="264848"/>
                  </a:lnTo>
                  <a:lnTo>
                    <a:pt x="980938" y="266700"/>
                  </a:lnTo>
                  <a:lnTo>
                    <a:pt x="980938" y="320146"/>
                  </a:lnTo>
                  <a:lnTo>
                    <a:pt x="985171" y="321469"/>
                  </a:lnTo>
                  <a:lnTo>
                    <a:pt x="989933" y="323056"/>
                  </a:lnTo>
                  <a:lnTo>
                    <a:pt x="989933" y="266700"/>
                  </a:lnTo>
                  <a:lnTo>
                    <a:pt x="989668" y="264848"/>
                  </a:lnTo>
                  <a:lnTo>
                    <a:pt x="989403" y="263525"/>
                  </a:lnTo>
                  <a:lnTo>
                    <a:pt x="989139" y="261938"/>
                  </a:lnTo>
                  <a:lnTo>
                    <a:pt x="988610" y="260879"/>
                  </a:lnTo>
                  <a:lnTo>
                    <a:pt x="987552" y="259821"/>
                  </a:lnTo>
                  <a:lnTo>
                    <a:pt x="986758" y="259027"/>
                  </a:lnTo>
                  <a:lnTo>
                    <a:pt x="985964" y="258498"/>
                  </a:lnTo>
                  <a:lnTo>
                    <a:pt x="985171" y="258233"/>
                  </a:lnTo>
                  <a:close/>
                  <a:moveTo>
                    <a:pt x="911098" y="258233"/>
                  </a:moveTo>
                  <a:lnTo>
                    <a:pt x="910304" y="258498"/>
                  </a:lnTo>
                  <a:lnTo>
                    <a:pt x="909510" y="259027"/>
                  </a:lnTo>
                  <a:lnTo>
                    <a:pt x="908717" y="259821"/>
                  </a:lnTo>
                  <a:lnTo>
                    <a:pt x="908188" y="260879"/>
                  </a:lnTo>
                  <a:lnTo>
                    <a:pt x="907659" y="261938"/>
                  </a:lnTo>
                  <a:lnTo>
                    <a:pt x="907130" y="263525"/>
                  </a:lnTo>
                  <a:lnTo>
                    <a:pt x="906865" y="264848"/>
                  </a:lnTo>
                  <a:lnTo>
                    <a:pt x="906865" y="266700"/>
                  </a:lnTo>
                  <a:lnTo>
                    <a:pt x="906865" y="323056"/>
                  </a:lnTo>
                  <a:lnTo>
                    <a:pt x="911098" y="321469"/>
                  </a:lnTo>
                  <a:lnTo>
                    <a:pt x="915595" y="320146"/>
                  </a:lnTo>
                  <a:lnTo>
                    <a:pt x="915595" y="266700"/>
                  </a:lnTo>
                  <a:lnTo>
                    <a:pt x="915330" y="264848"/>
                  </a:lnTo>
                  <a:lnTo>
                    <a:pt x="915066" y="263525"/>
                  </a:lnTo>
                  <a:lnTo>
                    <a:pt x="914801" y="261938"/>
                  </a:lnTo>
                  <a:lnTo>
                    <a:pt x="914272" y="260879"/>
                  </a:lnTo>
                  <a:lnTo>
                    <a:pt x="913743" y="259821"/>
                  </a:lnTo>
                  <a:lnTo>
                    <a:pt x="912950" y="259027"/>
                  </a:lnTo>
                  <a:lnTo>
                    <a:pt x="912156" y="258498"/>
                  </a:lnTo>
                  <a:lnTo>
                    <a:pt x="911098" y="258233"/>
                  </a:lnTo>
                  <a:close/>
                  <a:moveTo>
                    <a:pt x="966652" y="255058"/>
                  </a:moveTo>
                  <a:lnTo>
                    <a:pt x="965594" y="255323"/>
                  </a:lnTo>
                  <a:lnTo>
                    <a:pt x="964536" y="255588"/>
                  </a:lnTo>
                  <a:lnTo>
                    <a:pt x="963478" y="256381"/>
                  </a:lnTo>
                  <a:lnTo>
                    <a:pt x="962684" y="257704"/>
                  </a:lnTo>
                  <a:lnTo>
                    <a:pt x="962155" y="259027"/>
                  </a:lnTo>
                  <a:lnTo>
                    <a:pt x="961626" y="260350"/>
                  </a:lnTo>
                  <a:lnTo>
                    <a:pt x="961097" y="261938"/>
                  </a:lnTo>
                  <a:lnTo>
                    <a:pt x="961097" y="263525"/>
                  </a:lnTo>
                  <a:lnTo>
                    <a:pt x="961097" y="316177"/>
                  </a:lnTo>
                  <a:lnTo>
                    <a:pt x="966917" y="316971"/>
                  </a:lnTo>
                  <a:lnTo>
                    <a:pt x="972472" y="318029"/>
                  </a:lnTo>
                  <a:lnTo>
                    <a:pt x="972472" y="263525"/>
                  </a:lnTo>
                  <a:lnTo>
                    <a:pt x="972208" y="261938"/>
                  </a:lnTo>
                  <a:lnTo>
                    <a:pt x="971943" y="260350"/>
                  </a:lnTo>
                  <a:lnTo>
                    <a:pt x="971414" y="259027"/>
                  </a:lnTo>
                  <a:lnTo>
                    <a:pt x="970885" y="257704"/>
                  </a:lnTo>
                  <a:lnTo>
                    <a:pt x="969827" y="256381"/>
                  </a:lnTo>
                  <a:lnTo>
                    <a:pt x="969033" y="255588"/>
                  </a:lnTo>
                  <a:lnTo>
                    <a:pt x="967975" y="255323"/>
                  </a:lnTo>
                  <a:lnTo>
                    <a:pt x="966652" y="255058"/>
                  </a:lnTo>
                  <a:close/>
                  <a:moveTo>
                    <a:pt x="929616" y="255058"/>
                  </a:moveTo>
                  <a:lnTo>
                    <a:pt x="928558" y="255323"/>
                  </a:lnTo>
                  <a:lnTo>
                    <a:pt x="927500" y="255588"/>
                  </a:lnTo>
                  <a:lnTo>
                    <a:pt x="926441" y="256381"/>
                  </a:lnTo>
                  <a:lnTo>
                    <a:pt x="925648" y="257704"/>
                  </a:lnTo>
                  <a:lnTo>
                    <a:pt x="924854" y="259027"/>
                  </a:lnTo>
                  <a:lnTo>
                    <a:pt x="924325" y="260350"/>
                  </a:lnTo>
                  <a:lnTo>
                    <a:pt x="924061" y="261938"/>
                  </a:lnTo>
                  <a:lnTo>
                    <a:pt x="924061" y="263525"/>
                  </a:lnTo>
                  <a:lnTo>
                    <a:pt x="924061" y="318029"/>
                  </a:lnTo>
                  <a:lnTo>
                    <a:pt x="929616" y="316971"/>
                  </a:lnTo>
                  <a:lnTo>
                    <a:pt x="935436" y="316177"/>
                  </a:lnTo>
                  <a:lnTo>
                    <a:pt x="935436" y="263525"/>
                  </a:lnTo>
                  <a:lnTo>
                    <a:pt x="935436" y="261938"/>
                  </a:lnTo>
                  <a:lnTo>
                    <a:pt x="935171" y="260350"/>
                  </a:lnTo>
                  <a:lnTo>
                    <a:pt x="934642" y="259027"/>
                  </a:lnTo>
                  <a:lnTo>
                    <a:pt x="933849" y="257704"/>
                  </a:lnTo>
                  <a:lnTo>
                    <a:pt x="933055" y="256381"/>
                  </a:lnTo>
                  <a:lnTo>
                    <a:pt x="931997" y="255588"/>
                  </a:lnTo>
                  <a:lnTo>
                    <a:pt x="930674" y="255323"/>
                  </a:lnTo>
                  <a:lnTo>
                    <a:pt x="929616" y="255058"/>
                  </a:lnTo>
                  <a:close/>
                  <a:moveTo>
                    <a:pt x="948399" y="251090"/>
                  </a:moveTo>
                  <a:lnTo>
                    <a:pt x="947076" y="251354"/>
                  </a:lnTo>
                  <a:lnTo>
                    <a:pt x="945489" y="251883"/>
                  </a:lnTo>
                  <a:lnTo>
                    <a:pt x="944431" y="252413"/>
                  </a:lnTo>
                  <a:lnTo>
                    <a:pt x="943637" y="253471"/>
                  </a:lnTo>
                  <a:lnTo>
                    <a:pt x="942843" y="254794"/>
                  </a:lnTo>
                  <a:lnTo>
                    <a:pt x="942314" y="256117"/>
                  </a:lnTo>
                  <a:lnTo>
                    <a:pt x="941785" y="257969"/>
                  </a:lnTo>
                  <a:lnTo>
                    <a:pt x="941785" y="259556"/>
                  </a:lnTo>
                  <a:lnTo>
                    <a:pt x="941785" y="315913"/>
                  </a:lnTo>
                  <a:lnTo>
                    <a:pt x="948399" y="315648"/>
                  </a:lnTo>
                  <a:lnTo>
                    <a:pt x="954748" y="315913"/>
                  </a:lnTo>
                  <a:lnTo>
                    <a:pt x="954748" y="259556"/>
                  </a:lnTo>
                  <a:lnTo>
                    <a:pt x="954483" y="257969"/>
                  </a:lnTo>
                  <a:lnTo>
                    <a:pt x="954219" y="256117"/>
                  </a:lnTo>
                  <a:lnTo>
                    <a:pt x="953425" y="254794"/>
                  </a:lnTo>
                  <a:lnTo>
                    <a:pt x="952896" y="253471"/>
                  </a:lnTo>
                  <a:lnTo>
                    <a:pt x="951838" y="252413"/>
                  </a:lnTo>
                  <a:lnTo>
                    <a:pt x="950780" y="251883"/>
                  </a:lnTo>
                  <a:lnTo>
                    <a:pt x="949722" y="251354"/>
                  </a:lnTo>
                  <a:lnTo>
                    <a:pt x="948399" y="251090"/>
                  </a:lnTo>
                  <a:close/>
                  <a:moveTo>
                    <a:pt x="946547" y="0"/>
                  </a:moveTo>
                  <a:lnTo>
                    <a:pt x="949457" y="0"/>
                  </a:lnTo>
                  <a:lnTo>
                    <a:pt x="949457" y="3969"/>
                  </a:lnTo>
                  <a:lnTo>
                    <a:pt x="950515" y="4498"/>
                  </a:lnTo>
                  <a:lnTo>
                    <a:pt x="951309" y="5292"/>
                  </a:lnTo>
                  <a:lnTo>
                    <a:pt x="951838" y="6350"/>
                  </a:lnTo>
                  <a:lnTo>
                    <a:pt x="952102" y="7673"/>
                  </a:lnTo>
                  <a:lnTo>
                    <a:pt x="951838" y="8731"/>
                  </a:lnTo>
                  <a:lnTo>
                    <a:pt x="951309" y="9790"/>
                  </a:lnTo>
                  <a:lnTo>
                    <a:pt x="950515" y="10848"/>
                  </a:lnTo>
                  <a:lnTo>
                    <a:pt x="949457" y="11377"/>
                  </a:lnTo>
                  <a:lnTo>
                    <a:pt x="949457" y="23813"/>
                  </a:lnTo>
                  <a:lnTo>
                    <a:pt x="953954" y="21696"/>
                  </a:lnTo>
                  <a:lnTo>
                    <a:pt x="965065" y="18785"/>
                  </a:lnTo>
                  <a:lnTo>
                    <a:pt x="960568" y="24606"/>
                  </a:lnTo>
                  <a:lnTo>
                    <a:pt x="959774" y="28310"/>
                  </a:lnTo>
                  <a:lnTo>
                    <a:pt x="955277" y="32015"/>
                  </a:lnTo>
                  <a:lnTo>
                    <a:pt x="949457" y="33338"/>
                  </a:lnTo>
                  <a:lnTo>
                    <a:pt x="949457" y="59002"/>
                  </a:lnTo>
                  <a:lnTo>
                    <a:pt x="951573" y="59531"/>
                  </a:lnTo>
                  <a:lnTo>
                    <a:pt x="953425" y="60590"/>
                  </a:lnTo>
                  <a:lnTo>
                    <a:pt x="955012" y="62177"/>
                  </a:lnTo>
                  <a:lnTo>
                    <a:pt x="956071" y="63765"/>
                  </a:lnTo>
                  <a:lnTo>
                    <a:pt x="969033" y="63765"/>
                  </a:lnTo>
                  <a:lnTo>
                    <a:pt x="970356" y="64029"/>
                  </a:lnTo>
                  <a:lnTo>
                    <a:pt x="971414" y="64823"/>
                  </a:lnTo>
                  <a:lnTo>
                    <a:pt x="971943" y="65881"/>
                  </a:lnTo>
                  <a:lnTo>
                    <a:pt x="972208" y="67204"/>
                  </a:lnTo>
                  <a:lnTo>
                    <a:pt x="971943" y="68527"/>
                  </a:lnTo>
                  <a:lnTo>
                    <a:pt x="971414" y="69321"/>
                  </a:lnTo>
                  <a:lnTo>
                    <a:pt x="970356" y="70115"/>
                  </a:lnTo>
                  <a:lnTo>
                    <a:pt x="969033" y="70379"/>
                  </a:lnTo>
                  <a:lnTo>
                    <a:pt x="956335" y="70379"/>
                  </a:lnTo>
                  <a:lnTo>
                    <a:pt x="955277" y="72760"/>
                  </a:lnTo>
                  <a:lnTo>
                    <a:pt x="953690" y="74348"/>
                  </a:lnTo>
                  <a:lnTo>
                    <a:pt x="951838" y="75671"/>
                  </a:lnTo>
                  <a:lnTo>
                    <a:pt x="950780" y="75935"/>
                  </a:lnTo>
                  <a:lnTo>
                    <a:pt x="949457" y="76200"/>
                  </a:lnTo>
                  <a:lnTo>
                    <a:pt x="949457" y="95779"/>
                  </a:lnTo>
                  <a:lnTo>
                    <a:pt x="951044" y="96308"/>
                  </a:lnTo>
                  <a:lnTo>
                    <a:pt x="952367" y="96838"/>
                  </a:lnTo>
                  <a:lnTo>
                    <a:pt x="953690" y="97631"/>
                  </a:lnTo>
                  <a:lnTo>
                    <a:pt x="954748" y="98425"/>
                  </a:lnTo>
                  <a:lnTo>
                    <a:pt x="955806" y="99748"/>
                  </a:lnTo>
                  <a:lnTo>
                    <a:pt x="956600" y="101071"/>
                  </a:lnTo>
                  <a:lnTo>
                    <a:pt x="957393" y="102394"/>
                  </a:lnTo>
                  <a:lnTo>
                    <a:pt x="957922" y="103717"/>
                  </a:lnTo>
                  <a:lnTo>
                    <a:pt x="964007" y="103717"/>
                  </a:lnTo>
                  <a:lnTo>
                    <a:pt x="965065" y="103981"/>
                  </a:lnTo>
                  <a:lnTo>
                    <a:pt x="965859" y="104775"/>
                  </a:lnTo>
                  <a:lnTo>
                    <a:pt x="966388" y="105833"/>
                  </a:lnTo>
                  <a:lnTo>
                    <a:pt x="966388" y="107156"/>
                  </a:lnTo>
                  <a:lnTo>
                    <a:pt x="966388" y="108479"/>
                  </a:lnTo>
                  <a:lnTo>
                    <a:pt x="965859" y="109538"/>
                  </a:lnTo>
                  <a:lnTo>
                    <a:pt x="965065" y="110067"/>
                  </a:lnTo>
                  <a:lnTo>
                    <a:pt x="964007" y="110331"/>
                  </a:lnTo>
                  <a:lnTo>
                    <a:pt x="957658" y="110331"/>
                  </a:lnTo>
                  <a:lnTo>
                    <a:pt x="957129" y="111654"/>
                  </a:lnTo>
                  <a:lnTo>
                    <a:pt x="956335" y="112977"/>
                  </a:lnTo>
                  <a:lnTo>
                    <a:pt x="955542" y="114035"/>
                  </a:lnTo>
                  <a:lnTo>
                    <a:pt x="954483" y="115094"/>
                  </a:lnTo>
                  <a:lnTo>
                    <a:pt x="953425" y="116152"/>
                  </a:lnTo>
                  <a:lnTo>
                    <a:pt x="952102" y="116681"/>
                  </a:lnTo>
                  <a:lnTo>
                    <a:pt x="951044" y="117210"/>
                  </a:lnTo>
                  <a:lnTo>
                    <a:pt x="949457" y="117740"/>
                  </a:lnTo>
                  <a:lnTo>
                    <a:pt x="949457" y="136260"/>
                  </a:lnTo>
                  <a:lnTo>
                    <a:pt x="950780" y="136525"/>
                  </a:lnTo>
                  <a:lnTo>
                    <a:pt x="951838" y="136790"/>
                  </a:lnTo>
                  <a:lnTo>
                    <a:pt x="952632" y="137319"/>
                  </a:lnTo>
                  <a:lnTo>
                    <a:pt x="953425" y="138113"/>
                  </a:lnTo>
                  <a:lnTo>
                    <a:pt x="954219" y="138906"/>
                  </a:lnTo>
                  <a:lnTo>
                    <a:pt x="954748" y="139965"/>
                  </a:lnTo>
                  <a:lnTo>
                    <a:pt x="955012" y="141023"/>
                  </a:lnTo>
                  <a:lnTo>
                    <a:pt x="955277" y="142081"/>
                  </a:lnTo>
                  <a:lnTo>
                    <a:pt x="955012" y="142875"/>
                  </a:lnTo>
                  <a:lnTo>
                    <a:pt x="954748" y="144198"/>
                  </a:lnTo>
                  <a:lnTo>
                    <a:pt x="957922" y="146050"/>
                  </a:lnTo>
                  <a:lnTo>
                    <a:pt x="961097" y="148167"/>
                  </a:lnTo>
                  <a:lnTo>
                    <a:pt x="963742" y="150283"/>
                  </a:lnTo>
                  <a:lnTo>
                    <a:pt x="966123" y="152665"/>
                  </a:lnTo>
                  <a:lnTo>
                    <a:pt x="968504" y="155046"/>
                  </a:lnTo>
                  <a:lnTo>
                    <a:pt x="970621" y="157956"/>
                  </a:lnTo>
                  <a:lnTo>
                    <a:pt x="972737" y="160602"/>
                  </a:lnTo>
                  <a:lnTo>
                    <a:pt x="974853" y="163248"/>
                  </a:lnTo>
                  <a:lnTo>
                    <a:pt x="978028" y="168804"/>
                  </a:lnTo>
                  <a:lnTo>
                    <a:pt x="980938" y="174625"/>
                  </a:lnTo>
                  <a:lnTo>
                    <a:pt x="983319" y="180181"/>
                  </a:lnTo>
                  <a:lnTo>
                    <a:pt x="985171" y="186002"/>
                  </a:lnTo>
                  <a:lnTo>
                    <a:pt x="986493" y="191294"/>
                  </a:lnTo>
                  <a:lnTo>
                    <a:pt x="987552" y="196056"/>
                  </a:lnTo>
                  <a:lnTo>
                    <a:pt x="988610" y="200819"/>
                  </a:lnTo>
                  <a:lnTo>
                    <a:pt x="989403" y="204788"/>
                  </a:lnTo>
                  <a:lnTo>
                    <a:pt x="989933" y="210344"/>
                  </a:lnTo>
                  <a:lnTo>
                    <a:pt x="989933" y="212460"/>
                  </a:lnTo>
                  <a:lnTo>
                    <a:pt x="996811" y="218546"/>
                  </a:lnTo>
                  <a:lnTo>
                    <a:pt x="996811" y="232304"/>
                  </a:lnTo>
                  <a:lnTo>
                    <a:pt x="999456" y="234685"/>
                  </a:lnTo>
                  <a:lnTo>
                    <a:pt x="1001837" y="236802"/>
                  </a:lnTo>
                  <a:lnTo>
                    <a:pt x="1003424" y="239183"/>
                  </a:lnTo>
                  <a:lnTo>
                    <a:pt x="1004218" y="241300"/>
                  </a:lnTo>
                  <a:lnTo>
                    <a:pt x="1004747" y="243417"/>
                  </a:lnTo>
                  <a:lnTo>
                    <a:pt x="1004747" y="245269"/>
                  </a:lnTo>
                  <a:lnTo>
                    <a:pt x="1004218" y="247121"/>
                  </a:lnTo>
                  <a:lnTo>
                    <a:pt x="1003424" y="248973"/>
                  </a:lnTo>
                  <a:lnTo>
                    <a:pt x="1002366" y="250296"/>
                  </a:lnTo>
                  <a:lnTo>
                    <a:pt x="1001308" y="251619"/>
                  </a:lnTo>
                  <a:lnTo>
                    <a:pt x="999192" y="254000"/>
                  </a:lnTo>
                  <a:lnTo>
                    <a:pt x="997340" y="255323"/>
                  </a:lnTo>
                  <a:lnTo>
                    <a:pt x="996811" y="255852"/>
                  </a:lnTo>
                  <a:lnTo>
                    <a:pt x="996811" y="327819"/>
                  </a:lnTo>
                  <a:lnTo>
                    <a:pt x="998398" y="328613"/>
                  </a:lnTo>
                  <a:lnTo>
                    <a:pt x="999721" y="329671"/>
                  </a:lnTo>
                  <a:lnTo>
                    <a:pt x="1000779" y="330729"/>
                  </a:lnTo>
                  <a:lnTo>
                    <a:pt x="1001837" y="331523"/>
                  </a:lnTo>
                  <a:lnTo>
                    <a:pt x="1002366" y="332581"/>
                  </a:lnTo>
                  <a:lnTo>
                    <a:pt x="1003160" y="333640"/>
                  </a:lnTo>
                  <a:lnTo>
                    <a:pt x="1003424" y="335492"/>
                  </a:lnTo>
                  <a:lnTo>
                    <a:pt x="1005541" y="336021"/>
                  </a:lnTo>
                  <a:lnTo>
                    <a:pt x="1007128" y="336815"/>
                  </a:lnTo>
                  <a:lnTo>
                    <a:pt x="1008186" y="337873"/>
                  </a:lnTo>
                  <a:lnTo>
                    <a:pt x="1008451" y="338402"/>
                  </a:lnTo>
                  <a:lnTo>
                    <a:pt x="1008715" y="338931"/>
                  </a:lnTo>
                  <a:lnTo>
                    <a:pt x="1008715" y="347663"/>
                  </a:lnTo>
                  <a:lnTo>
                    <a:pt x="1009774" y="348192"/>
                  </a:lnTo>
                  <a:lnTo>
                    <a:pt x="1010567" y="348985"/>
                  </a:lnTo>
                  <a:lnTo>
                    <a:pt x="1011096" y="349779"/>
                  </a:lnTo>
                  <a:lnTo>
                    <a:pt x="1011361" y="350573"/>
                  </a:lnTo>
                  <a:lnTo>
                    <a:pt x="1011361" y="363802"/>
                  </a:lnTo>
                  <a:lnTo>
                    <a:pt x="1013213" y="364331"/>
                  </a:lnTo>
                  <a:lnTo>
                    <a:pt x="1013213" y="363802"/>
                  </a:lnTo>
                  <a:lnTo>
                    <a:pt x="1013213" y="363273"/>
                  </a:lnTo>
                  <a:lnTo>
                    <a:pt x="1013477" y="361685"/>
                  </a:lnTo>
                  <a:lnTo>
                    <a:pt x="1014271" y="360892"/>
                  </a:lnTo>
                  <a:lnTo>
                    <a:pt x="1014535" y="359833"/>
                  </a:lnTo>
                  <a:lnTo>
                    <a:pt x="1014800" y="358510"/>
                  </a:lnTo>
                  <a:lnTo>
                    <a:pt x="1014535" y="357981"/>
                  </a:lnTo>
                  <a:lnTo>
                    <a:pt x="1014535" y="357717"/>
                  </a:lnTo>
                  <a:lnTo>
                    <a:pt x="1014800" y="357717"/>
                  </a:lnTo>
                  <a:lnTo>
                    <a:pt x="1014800" y="357452"/>
                  </a:lnTo>
                  <a:lnTo>
                    <a:pt x="1014800" y="356923"/>
                  </a:lnTo>
                  <a:lnTo>
                    <a:pt x="1015064" y="356658"/>
                  </a:lnTo>
                  <a:lnTo>
                    <a:pt x="1015064" y="356923"/>
                  </a:lnTo>
                  <a:lnTo>
                    <a:pt x="1015329" y="356923"/>
                  </a:lnTo>
                  <a:lnTo>
                    <a:pt x="1015064" y="357188"/>
                  </a:lnTo>
                  <a:lnTo>
                    <a:pt x="1015064" y="357717"/>
                  </a:lnTo>
                  <a:lnTo>
                    <a:pt x="1015329" y="357717"/>
                  </a:lnTo>
                  <a:lnTo>
                    <a:pt x="1015329" y="357981"/>
                  </a:lnTo>
                  <a:lnTo>
                    <a:pt x="1015064" y="358510"/>
                  </a:lnTo>
                  <a:lnTo>
                    <a:pt x="1015329" y="359833"/>
                  </a:lnTo>
                  <a:lnTo>
                    <a:pt x="1015858" y="360892"/>
                  </a:lnTo>
                  <a:lnTo>
                    <a:pt x="1016387" y="361950"/>
                  </a:lnTo>
                  <a:lnTo>
                    <a:pt x="1016916" y="363273"/>
                  </a:lnTo>
                  <a:lnTo>
                    <a:pt x="1016916" y="363802"/>
                  </a:lnTo>
                  <a:lnTo>
                    <a:pt x="1016916" y="364067"/>
                  </a:lnTo>
                  <a:lnTo>
                    <a:pt x="1017181" y="363802"/>
                  </a:lnTo>
                  <a:lnTo>
                    <a:pt x="1017445" y="361156"/>
                  </a:lnTo>
                  <a:lnTo>
                    <a:pt x="1017974" y="357981"/>
                  </a:lnTo>
                  <a:lnTo>
                    <a:pt x="1018768" y="354013"/>
                  </a:lnTo>
                  <a:lnTo>
                    <a:pt x="1020355" y="350044"/>
                  </a:lnTo>
                  <a:lnTo>
                    <a:pt x="1021149" y="347927"/>
                  </a:lnTo>
                  <a:lnTo>
                    <a:pt x="1022472" y="345546"/>
                  </a:lnTo>
                  <a:lnTo>
                    <a:pt x="1023794" y="343429"/>
                  </a:lnTo>
                  <a:lnTo>
                    <a:pt x="1025382" y="341313"/>
                  </a:lnTo>
                  <a:lnTo>
                    <a:pt x="1027234" y="339196"/>
                  </a:lnTo>
                  <a:lnTo>
                    <a:pt x="1029350" y="337608"/>
                  </a:lnTo>
                  <a:lnTo>
                    <a:pt x="1029085" y="336815"/>
                  </a:lnTo>
                  <a:lnTo>
                    <a:pt x="1029085" y="336285"/>
                  </a:lnTo>
                  <a:lnTo>
                    <a:pt x="1029350" y="335756"/>
                  </a:lnTo>
                  <a:lnTo>
                    <a:pt x="1029614" y="335492"/>
                  </a:lnTo>
                  <a:lnTo>
                    <a:pt x="1030144" y="335227"/>
                  </a:lnTo>
                  <a:lnTo>
                    <a:pt x="1030144" y="334169"/>
                  </a:lnTo>
                  <a:lnTo>
                    <a:pt x="1030144" y="332317"/>
                  </a:lnTo>
                  <a:lnTo>
                    <a:pt x="1030673" y="330729"/>
                  </a:lnTo>
                  <a:lnTo>
                    <a:pt x="1031731" y="329406"/>
                  </a:lnTo>
                  <a:lnTo>
                    <a:pt x="1032789" y="328348"/>
                  </a:lnTo>
                  <a:lnTo>
                    <a:pt x="1033847" y="325173"/>
                  </a:lnTo>
                  <a:lnTo>
                    <a:pt x="1034376" y="323585"/>
                  </a:lnTo>
                  <a:lnTo>
                    <a:pt x="1034641" y="321469"/>
                  </a:lnTo>
                  <a:lnTo>
                    <a:pt x="1034112" y="321204"/>
                  </a:lnTo>
                  <a:lnTo>
                    <a:pt x="1033847" y="320675"/>
                  </a:lnTo>
                  <a:lnTo>
                    <a:pt x="1034112" y="319881"/>
                  </a:lnTo>
                  <a:lnTo>
                    <a:pt x="1034641" y="319617"/>
                  </a:lnTo>
                  <a:lnTo>
                    <a:pt x="1034641" y="318558"/>
                  </a:lnTo>
                  <a:lnTo>
                    <a:pt x="1034376" y="318294"/>
                  </a:lnTo>
                  <a:lnTo>
                    <a:pt x="1034376" y="317765"/>
                  </a:lnTo>
                  <a:lnTo>
                    <a:pt x="1034376" y="317235"/>
                  </a:lnTo>
                  <a:lnTo>
                    <a:pt x="1034905" y="316971"/>
                  </a:lnTo>
                  <a:lnTo>
                    <a:pt x="1035435" y="317235"/>
                  </a:lnTo>
                  <a:lnTo>
                    <a:pt x="1035699" y="317765"/>
                  </a:lnTo>
                  <a:lnTo>
                    <a:pt x="1035435" y="318294"/>
                  </a:lnTo>
                  <a:lnTo>
                    <a:pt x="1035170" y="318558"/>
                  </a:lnTo>
                  <a:lnTo>
                    <a:pt x="1035170" y="319617"/>
                  </a:lnTo>
                  <a:lnTo>
                    <a:pt x="1035964" y="319881"/>
                  </a:lnTo>
                  <a:lnTo>
                    <a:pt x="1035964" y="320675"/>
                  </a:lnTo>
                  <a:lnTo>
                    <a:pt x="1035964" y="321204"/>
                  </a:lnTo>
                  <a:lnTo>
                    <a:pt x="1035435" y="321469"/>
                  </a:lnTo>
                  <a:lnTo>
                    <a:pt x="1035699" y="323585"/>
                  </a:lnTo>
                  <a:lnTo>
                    <a:pt x="1036228" y="325173"/>
                  </a:lnTo>
                  <a:lnTo>
                    <a:pt x="1037286" y="328348"/>
                  </a:lnTo>
                  <a:lnTo>
                    <a:pt x="1038345" y="329406"/>
                  </a:lnTo>
                  <a:lnTo>
                    <a:pt x="1038874" y="330729"/>
                  </a:lnTo>
                  <a:lnTo>
                    <a:pt x="1039403" y="332581"/>
                  </a:lnTo>
                  <a:lnTo>
                    <a:pt x="1039667" y="334169"/>
                  </a:lnTo>
                  <a:lnTo>
                    <a:pt x="1039667" y="335227"/>
                  </a:lnTo>
                  <a:lnTo>
                    <a:pt x="1039932" y="335492"/>
                  </a:lnTo>
                  <a:lnTo>
                    <a:pt x="1040196" y="335756"/>
                  </a:lnTo>
                  <a:lnTo>
                    <a:pt x="1040461" y="336285"/>
                  </a:lnTo>
                  <a:lnTo>
                    <a:pt x="1040725" y="336815"/>
                  </a:lnTo>
                  <a:lnTo>
                    <a:pt x="1040461" y="337608"/>
                  </a:lnTo>
                  <a:lnTo>
                    <a:pt x="1042577" y="339196"/>
                  </a:lnTo>
                  <a:lnTo>
                    <a:pt x="1044429" y="341313"/>
                  </a:lnTo>
                  <a:lnTo>
                    <a:pt x="1046281" y="343429"/>
                  </a:lnTo>
                  <a:lnTo>
                    <a:pt x="1047604" y="345546"/>
                  </a:lnTo>
                  <a:lnTo>
                    <a:pt x="1048662" y="347927"/>
                  </a:lnTo>
                  <a:lnTo>
                    <a:pt x="1049720" y="350044"/>
                  </a:lnTo>
                  <a:lnTo>
                    <a:pt x="1051043" y="354013"/>
                  </a:lnTo>
                  <a:lnTo>
                    <a:pt x="1052101" y="357981"/>
                  </a:lnTo>
                  <a:lnTo>
                    <a:pt x="1052365" y="361156"/>
                  </a:lnTo>
                  <a:lnTo>
                    <a:pt x="1052630" y="363802"/>
                  </a:lnTo>
                  <a:lnTo>
                    <a:pt x="1052895" y="364067"/>
                  </a:lnTo>
                  <a:lnTo>
                    <a:pt x="1052895" y="363802"/>
                  </a:lnTo>
                  <a:lnTo>
                    <a:pt x="1052895" y="363273"/>
                  </a:lnTo>
                  <a:lnTo>
                    <a:pt x="1053159" y="361685"/>
                  </a:lnTo>
                  <a:lnTo>
                    <a:pt x="1053953" y="360892"/>
                  </a:lnTo>
                  <a:lnTo>
                    <a:pt x="1054217" y="359833"/>
                  </a:lnTo>
                  <a:lnTo>
                    <a:pt x="1054482" y="358510"/>
                  </a:lnTo>
                  <a:lnTo>
                    <a:pt x="1054217" y="357981"/>
                  </a:lnTo>
                  <a:lnTo>
                    <a:pt x="1054482" y="357717"/>
                  </a:lnTo>
                  <a:lnTo>
                    <a:pt x="1054482" y="357452"/>
                  </a:lnTo>
                  <a:lnTo>
                    <a:pt x="1054482" y="356923"/>
                  </a:lnTo>
                  <a:lnTo>
                    <a:pt x="1054746" y="356658"/>
                  </a:lnTo>
                  <a:lnTo>
                    <a:pt x="1054746" y="356923"/>
                  </a:lnTo>
                  <a:lnTo>
                    <a:pt x="1055011" y="356923"/>
                  </a:lnTo>
                  <a:lnTo>
                    <a:pt x="1054746" y="357188"/>
                  </a:lnTo>
                  <a:lnTo>
                    <a:pt x="1054746" y="357717"/>
                  </a:lnTo>
                  <a:lnTo>
                    <a:pt x="1055011" y="357717"/>
                  </a:lnTo>
                  <a:lnTo>
                    <a:pt x="1055011" y="357981"/>
                  </a:lnTo>
                  <a:lnTo>
                    <a:pt x="1054746" y="358510"/>
                  </a:lnTo>
                  <a:lnTo>
                    <a:pt x="1055011" y="359833"/>
                  </a:lnTo>
                  <a:lnTo>
                    <a:pt x="1055540" y="360892"/>
                  </a:lnTo>
                  <a:lnTo>
                    <a:pt x="1056069" y="361950"/>
                  </a:lnTo>
                  <a:lnTo>
                    <a:pt x="1056334" y="363273"/>
                  </a:lnTo>
                  <a:lnTo>
                    <a:pt x="1056334" y="363802"/>
                  </a:lnTo>
                  <a:lnTo>
                    <a:pt x="1056334" y="366183"/>
                  </a:lnTo>
                  <a:lnTo>
                    <a:pt x="1056598" y="366183"/>
                  </a:lnTo>
                  <a:lnTo>
                    <a:pt x="1056598" y="374650"/>
                  </a:lnTo>
                  <a:lnTo>
                    <a:pt x="1056598" y="381794"/>
                  </a:lnTo>
                  <a:lnTo>
                    <a:pt x="1065064" y="381794"/>
                  </a:lnTo>
                  <a:lnTo>
                    <a:pt x="1065064" y="391054"/>
                  </a:lnTo>
                  <a:lnTo>
                    <a:pt x="1063212" y="391054"/>
                  </a:lnTo>
                  <a:lnTo>
                    <a:pt x="1063212" y="524669"/>
                  </a:lnTo>
                  <a:lnTo>
                    <a:pt x="1081201" y="524669"/>
                  </a:lnTo>
                  <a:lnTo>
                    <a:pt x="1070090" y="538427"/>
                  </a:lnTo>
                  <a:lnTo>
                    <a:pt x="1070090" y="699558"/>
                  </a:lnTo>
                  <a:lnTo>
                    <a:pt x="1071148" y="700352"/>
                  </a:lnTo>
                  <a:lnTo>
                    <a:pt x="1071677" y="701146"/>
                  </a:lnTo>
                  <a:lnTo>
                    <a:pt x="1072206" y="702204"/>
                  </a:lnTo>
                  <a:lnTo>
                    <a:pt x="1072471" y="703527"/>
                  </a:lnTo>
                  <a:lnTo>
                    <a:pt x="1072206" y="704586"/>
                  </a:lnTo>
                  <a:lnTo>
                    <a:pt x="1071677" y="705644"/>
                  </a:lnTo>
                  <a:lnTo>
                    <a:pt x="1071148" y="706438"/>
                  </a:lnTo>
                  <a:lnTo>
                    <a:pt x="1070090" y="707231"/>
                  </a:lnTo>
                  <a:lnTo>
                    <a:pt x="1070090" y="917046"/>
                  </a:lnTo>
                  <a:lnTo>
                    <a:pt x="1145486" y="951177"/>
                  </a:lnTo>
                  <a:lnTo>
                    <a:pt x="1190988" y="951177"/>
                  </a:lnTo>
                  <a:lnTo>
                    <a:pt x="1190988" y="856721"/>
                  </a:lnTo>
                  <a:lnTo>
                    <a:pt x="1190723" y="856721"/>
                  </a:lnTo>
                  <a:lnTo>
                    <a:pt x="1190723" y="844815"/>
                  </a:lnTo>
                  <a:lnTo>
                    <a:pt x="1187020" y="839788"/>
                  </a:lnTo>
                  <a:lnTo>
                    <a:pt x="1187020" y="835554"/>
                  </a:lnTo>
                  <a:lnTo>
                    <a:pt x="1197337" y="835554"/>
                  </a:lnTo>
                  <a:lnTo>
                    <a:pt x="1197337" y="824442"/>
                  </a:lnTo>
                  <a:lnTo>
                    <a:pt x="1197601" y="824177"/>
                  </a:lnTo>
                  <a:lnTo>
                    <a:pt x="1197601" y="820738"/>
                  </a:lnTo>
                  <a:lnTo>
                    <a:pt x="1197337" y="819944"/>
                  </a:lnTo>
                  <a:lnTo>
                    <a:pt x="1197601" y="819150"/>
                  </a:lnTo>
                  <a:lnTo>
                    <a:pt x="1197866" y="818356"/>
                  </a:lnTo>
                  <a:lnTo>
                    <a:pt x="1198395" y="817563"/>
                  </a:lnTo>
                  <a:lnTo>
                    <a:pt x="1198924" y="817033"/>
                  </a:lnTo>
                  <a:lnTo>
                    <a:pt x="1199453" y="815711"/>
                  </a:lnTo>
                  <a:lnTo>
                    <a:pt x="1199982" y="813858"/>
                  </a:lnTo>
                  <a:lnTo>
                    <a:pt x="1199718" y="813594"/>
                  </a:lnTo>
                  <a:lnTo>
                    <a:pt x="1199453" y="813329"/>
                  </a:lnTo>
                  <a:lnTo>
                    <a:pt x="1199718" y="813065"/>
                  </a:lnTo>
                  <a:lnTo>
                    <a:pt x="1199982" y="813065"/>
                  </a:lnTo>
                  <a:lnTo>
                    <a:pt x="1199982" y="812536"/>
                  </a:lnTo>
                  <a:lnTo>
                    <a:pt x="1199982" y="812271"/>
                  </a:lnTo>
                  <a:lnTo>
                    <a:pt x="1199718" y="812006"/>
                  </a:lnTo>
                  <a:lnTo>
                    <a:pt x="1199982" y="811742"/>
                  </a:lnTo>
                  <a:lnTo>
                    <a:pt x="1200247" y="811742"/>
                  </a:lnTo>
                  <a:lnTo>
                    <a:pt x="1200511" y="811742"/>
                  </a:lnTo>
                  <a:lnTo>
                    <a:pt x="1200511" y="812006"/>
                  </a:lnTo>
                  <a:lnTo>
                    <a:pt x="1200247" y="812536"/>
                  </a:lnTo>
                  <a:lnTo>
                    <a:pt x="1200511" y="813065"/>
                  </a:lnTo>
                  <a:lnTo>
                    <a:pt x="1200776" y="813065"/>
                  </a:lnTo>
                  <a:lnTo>
                    <a:pt x="1200776" y="813329"/>
                  </a:lnTo>
                  <a:lnTo>
                    <a:pt x="1200776" y="813594"/>
                  </a:lnTo>
                  <a:lnTo>
                    <a:pt x="1200511" y="813858"/>
                  </a:lnTo>
                  <a:lnTo>
                    <a:pt x="1201040" y="815711"/>
                  </a:lnTo>
                  <a:lnTo>
                    <a:pt x="1201834" y="817033"/>
                  </a:lnTo>
                  <a:lnTo>
                    <a:pt x="1202363" y="817563"/>
                  </a:lnTo>
                  <a:lnTo>
                    <a:pt x="1202892" y="818356"/>
                  </a:lnTo>
                  <a:lnTo>
                    <a:pt x="1203157" y="819150"/>
                  </a:lnTo>
                  <a:lnTo>
                    <a:pt x="1203157" y="819944"/>
                  </a:lnTo>
                  <a:lnTo>
                    <a:pt x="1203157" y="820738"/>
                  </a:lnTo>
                  <a:lnTo>
                    <a:pt x="1203157" y="821267"/>
                  </a:lnTo>
                  <a:lnTo>
                    <a:pt x="1203686" y="821002"/>
                  </a:lnTo>
                  <a:lnTo>
                    <a:pt x="1203686" y="819944"/>
                  </a:lnTo>
                  <a:lnTo>
                    <a:pt x="1203950" y="817298"/>
                  </a:lnTo>
                  <a:lnTo>
                    <a:pt x="1204744" y="813329"/>
                  </a:lnTo>
                  <a:lnTo>
                    <a:pt x="1206067" y="808302"/>
                  </a:lnTo>
                  <a:lnTo>
                    <a:pt x="1207125" y="805656"/>
                  </a:lnTo>
                  <a:lnTo>
                    <a:pt x="1208183" y="803011"/>
                  </a:lnTo>
                  <a:lnTo>
                    <a:pt x="1209771" y="800100"/>
                  </a:lnTo>
                  <a:lnTo>
                    <a:pt x="1211622" y="797190"/>
                  </a:lnTo>
                  <a:lnTo>
                    <a:pt x="1213739" y="794279"/>
                  </a:lnTo>
                  <a:lnTo>
                    <a:pt x="1216384" y="791633"/>
                  </a:lnTo>
                  <a:lnTo>
                    <a:pt x="1219294" y="789252"/>
                  </a:lnTo>
                  <a:lnTo>
                    <a:pt x="1222469" y="786871"/>
                  </a:lnTo>
                  <a:lnTo>
                    <a:pt x="1222204" y="785813"/>
                  </a:lnTo>
                  <a:lnTo>
                    <a:pt x="1222469" y="785019"/>
                  </a:lnTo>
                  <a:lnTo>
                    <a:pt x="1222733" y="784490"/>
                  </a:lnTo>
                  <a:lnTo>
                    <a:pt x="1223262" y="783961"/>
                  </a:lnTo>
                  <a:lnTo>
                    <a:pt x="1223791" y="783961"/>
                  </a:lnTo>
                  <a:lnTo>
                    <a:pt x="1223791" y="783167"/>
                  </a:lnTo>
                  <a:lnTo>
                    <a:pt x="1224850" y="783167"/>
                  </a:lnTo>
                  <a:lnTo>
                    <a:pt x="1225908" y="781050"/>
                  </a:lnTo>
                  <a:lnTo>
                    <a:pt x="1226701" y="779992"/>
                  </a:lnTo>
                  <a:lnTo>
                    <a:pt x="1227495" y="779463"/>
                  </a:lnTo>
                  <a:lnTo>
                    <a:pt x="1228553" y="777611"/>
                  </a:lnTo>
                  <a:lnTo>
                    <a:pt x="1229347" y="775758"/>
                  </a:lnTo>
                  <a:lnTo>
                    <a:pt x="1230141" y="773642"/>
                  </a:lnTo>
                  <a:lnTo>
                    <a:pt x="1230670" y="770996"/>
                  </a:lnTo>
                  <a:lnTo>
                    <a:pt x="1229611" y="770467"/>
                  </a:lnTo>
                  <a:lnTo>
                    <a:pt x="1229347" y="770202"/>
                  </a:lnTo>
                  <a:lnTo>
                    <a:pt x="1229347" y="769673"/>
                  </a:lnTo>
                  <a:lnTo>
                    <a:pt x="1229347" y="769408"/>
                  </a:lnTo>
                  <a:lnTo>
                    <a:pt x="1229611" y="768879"/>
                  </a:lnTo>
                  <a:lnTo>
                    <a:pt x="1230405" y="768615"/>
                  </a:lnTo>
                  <a:lnTo>
                    <a:pt x="1230934" y="768350"/>
                  </a:lnTo>
                  <a:lnTo>
                    <a:pt x="1230934" y="767292"/>
                  </a:lnTo>
                  <a:lnTo>
                    <a:pt x="1230405" y="766498"/>
                  </a:lnTo>
                  <a:lnTo>
                    <a:pt x="1230141" y="765969"/>
                  </a:lnTo>
                  <a:lnTo>
                    <a:pt x="1230141" y="765440"/>
                  </a:lnTo>
                  <a:lnTo>
                    <a:pt x="1230405" y="765175"/>
                  </a:lnTo>
                  <a:lnTo>
                    <a:pt x="1230934" y="764911"/>
                  </a:lnTo>
                  <a:lnTo>
                    <a:pt x="1231199" y="764911"/>
                  </a:lnTo>
                  <a:lnTo>
                    <a:pt x="1231728" y="764911"/>
                  </a:lnTo>
                  <a:lnTo>
                    <a:pt x="1231992" y="765175"/>
                  </a:lnTo>
                  <a:lnTo>
                    <a:pt x="1232257" y="765440"/>
                  </a:lnTo>
                  <a:lnTo>
                    <a:pt x="1232257" y="765969"/>
                  </a:lnTo>
                  <a:lnTo>
                    <a:pt x="1232257" y="766498"/>
                  </a:lnTo>
                  <a:lnTo>
                    <a:pt x="1231728" y="767292"/>
                  </a:lnTo>
                  <a:lnTo>
                    <a:pt x="1231728" y="768350"/>
                  </a:lnTo>
                  <a:lnTo>
                    <a:pt x="1232521" y="768879"/>
                  </a:lnTo>
                  <a:lnTo>
                    <a:pt x="1232786" y="769408"/>
                  </a:lnTo>
                  <a:lnTo>
                    <a:pt x="1233051" y="769673"/>
                  </a:lnTo>
                  <a:lnTo>
                    <a:pt x="1232786" y="770467"/>
                  </a:lnTo>
                  <a:lnTo>
                    <a:pt x="1231992" y="770996"/>
                  </a:lnTo>
                  <a:lnTo>
                    <a:pt x="1232521" y="773642"/>
                  </a:lnTo>
                  <a:lnTo>
                    <a:pt x="1233051" y="775758"/>
                  </a:lnTo>
                  <a:lnTo>
                    <a:pt x="1234109" y="777875"/>
                  </a:lnTo>
                  <a:lnTo>
                    <a:pt x="1234902" y="779463"/>
                  </a:lnTo>
                  <a:lnTo>
                    <a:pt x="1236490" y="781315"/>
                  </a:lnTo>
                  <a:lnTo>
                    <a:pt x="1237548" y="783167"/>
                  </a:lnTo>
                  <a:lnTo>
                    <a:pt x="1238342" y="783167"/>
                  </a:lnTo>
                  <a:lnTo>
                    <a:pt x="1238342" y="783961"/>
                  </a:lnTo>
                  <a:lnTo>
                    <a:pt x="1238871" y="783961"/>
                  </a:lnTo>
                  <a:lnTo>
                    <a:pt x="1239664" y="784490"/>
                  </a:lnTo>
                  <a:lnTo>
                    <a:pt x="1239929" y="785019"/>
                  </a:lnTo>
                  <a:lnTo>
                    <a:pt x="1239929" y="785813"/>
                  </a:lnTo>
                  <a:lnTo>
                    <a:pt x="1239664" y="786871"/>
                  </a:lnTo>
                  <a:lnTo>
                    <a:pt x="1243103" y="789252"/>
                  </a:lnTo>
                  <a:lnTo>
                    <a:pt x="1246013" y="791633"/>
                  </a:lnTo>
                  <a:lnTo>
                    <a:pt x="1248659" y="794279"/>
                  </a:lnTo>
                  <a:lnTo>
                    <a:pt x="1250775" y="797190"/>
                  </a:lnTo>
                  <a:lnTo>
                    <a:pt x="1252362" y="800100"/>
                  </a:lnTo>
                  <a:lnTo>
                    <a:pt x="1253950" y="803011"/>
                  </a:lnTo>
                  <a:lnTo>
                    <a:pt x="1255272" y="805656"/>
                  </a:lnTo>
                  <a:lnTo>
                    <a:pt x="1256331" y="808302"/>
                  </a:lnTo>
                  <a:lnTo>
                    <a:pt x="1257653" y="813329"/>
                  </a:lnTo>
                  <a:lnTo>
                    <a:pt x="1258712" y="817298"/>
                  </a:lnTo>
                  <a:lnTo>
                    <a:pt x="1258976" y="819944"/>
                  </a:lnTo>
                  <a:lnTo>
                    <a:pt x="1258976" y="821002"/>
                  </a:lnTo>
                  <a:lnTo>
                    <a:pt x="1259241" y="821267"/>
                  </a:lnTo>
                  <a:lnTo>
                    <a:pt x="1259241" y="820738"/>
                  </a:lnTo>
                  <a:lnTo>
                    <a:pt x="1259241" y="819944"/>
                  </a:lnTo>
                  <a:lnTo>
                    <a:pt x="1259505" y="819150"/>
                  </a:lnTo>
                  <a:lnTo>
                    <a:pt x="1259770" y="818356"/>
                  </a:lnTo>
                  <a:lnTo>
                    <a:pt x="1260299" y="817563"/>
                  </a:lnTo>
                  <a:lnTo>
                    <a:pt x="1260828" y="817033"/>
                  </a:lnTo>
                  <a:lnTo>
                    <a:pt x="1261357" y="815711"/>
                  </a:lnTo>
                  <a:lnTo>
                    <a:pt x="1261886" y="813858"/>
                  </a:lnTo>
                  <a:lnTo>
                    <a:pt x="1261622" y="813594"/>
                  </a:lnTo>
                  <a:lnTo>
                    <a:pt x="1261357" y="813329"/>
                  </a:lnTo>
                  <a:lnTo>
                    <a:pt x="1261622" y="813065"/>
                  </a:lnTo>
                  <a:lnTo>
                    <a:pt x="1261886" y="813065"/>
                  </a:lnTo>
                  <a:lnTo>
                    <a:pt x="1261886" y="812536"/>
                  </a:lnTo>
                  <a:lnTo>
                    <a:pt x="1261622" y="812271"/>
                  </a:lnTo>
                  <a:lnTo>
                    <a:pt x="1261622" y="812006"/>
                  </a:lnTo>
                  <a:lnTo>
                    <a:pt x="1261886" y="811742"/>
                  </a:lnTo>
                  <a:lnTo>
                    <a:pt x="1262151" y="811742"/>
                  </a:lnTo>
                  <a:lnTo>
                    <a:pt x="1262415" y="811742"/>
                  </a:lnTo>
                  <a:lnTo>
                    <a:pt x="1262415" y="812006"/>
                  </a:lnTo>
                  <a:lnTo>
                    <a:pt x="1262151" y="812536"/>
                  </a:lnTo>
                  <a:lnTo>
                    <a:pt x="1262151" y="813065"/>
                  </a:lnTo>
                  <a:lnTo>
                    <a:pt x="1262680" y="813065"/>
                  </a:lnTo>
                  <a:lnTo>
                    <a:pt x="1262680" y="813329"/>
                  </a:lnTo>
                  <a:lnTo>
                    <a:pt x="1262680" y="813594"/>
                  </a:lnTo>
                  <a:lnTo>
                    <a:pt x="1262415" y="813858"/>
                  </a:lnTo>
                  <a:lnTo>
                    <a:pt x="1262680" y="815711"/>
                  </a:lnTo>
                  <a:lnTo>
                    <a:pt x="1263473" y="817033"/>
                  </a:lnTo>
                  <a:lnTo>
                    <a:pt x="1264003" y="817563"/>
                  </a:lnTo>
                  <a:lnTo>
                    <a:pt x="1264532" y="818356"/>
                  </a:lnTo>
                  <a:lnTo>
                    <a:pt x="1264796" y="819150"/>
                  </a:lnTo>
                  <a:lnTo>
                    <a:pt x="1264796" y="819944"/>
                  </a:lnTo>
                  <a:lnTo>
                    <a:pt x="1264796" y="820738"/>
                  </a:lnTo>
                  <a:lnTo>
                    <a:pt x="1264796" y="824177"/>
                  </a:lnTo>
                  <a:lnTo>
                    <a:pt x="1265061" y="824442"/>
                  </a:lnTo>
                  <a:lnTo>
                    <a:pt x="1265061" y="835554"/>
                  </a:lnTo>
                  <a:lnTo>
                    <a:pt x="1275113" y="835554"/>
                  </a:lnTo>
                  <a:lnTo>
                    <a:pt x="1275113" y="839788"/>
                  </a:lnTo>
                  <a:lnTo>
                    <a:pt x="1271410" y="844815"/>
                  </a:lnTo>
                  <a:lnTo>
                    <a:pt x="1271410" y="856721"/>
                  </a:lnTo>
                  <a:lnTo>
                    <a:pt x="1271145" y="856721"/>
                  </a:lnTo>
                  <a:lnTo>
                    <a:pt x="1271145" y="954881"/>
                  </a:lnTo>
                  <a:lnTo>
                    <a:pt x="1290193" y="954881"/>
                  </a:lnTo>
                  <a:lnTo>
                    <a:pt x="1278817" y="970492"/>
                  </a:lnTo>
                  <a:lnTo>
                    <a:pt x="1362602" y="970492"/>
                  </a:lnTo>
                  <a:lnTo>
                    <a:pt x="1362602" y="1003300"/>
                  </a:lnTo>
                  <a:lnTo>
                    <a:pt x="1388538" y="1003300"/>
                  </a:lnTo>
                  <a:lnTo>
                    <a:pt x="1388538" y="970492"/>
                  </a:lnTo>
                  <a:lnTo>
                    <a:pt x="1461503" y="970492"/>
                  </a:lnTo>
                  <a:lnTo>
                    <a:pt x="1461503" y="993775"/>
                  </a:lnTo>
                  <a:lnTo>
                    <a:pt x="1558186" y="993775"/>
                  </a:lnTo>
                  <a:lnTo>
                    <a:pt x="1558186" y="970492"/>
                  </a:lnTo>
                  <a:lnTo>
                    <a:pt x="1593363" y="970492"/>
                  </a:lnTo>
                  <a:lnTo>
                    <a:pt x="1593363" y="955146"/>
                  </a:lnTo>
                  <a:lnTo>
                    <a:pt x="1577754" y="926836"/>
                  </a:lnTo>
                  <a:lnTo>
                    <a:pt x="1606061" y="926836"/>
                  </a:lnTo>
                  <a:lnTo>
                    <a:pt x="1606061" y="873654"/>
                  </a:lnTo>
                  <a:lnTo>
                    <a:pt x="1610294" y="869156"/>
                  </a:lnTo>
                  <a:lnTo>
                    <a:pt x="1611087" y="856721"/>
                  </a:lnTo>
                  <a:lnTo>
                    <a:pt x="1615055" y="853017"/>
                  </a:lnTo>
                  <a:lnTo>
                    <a:pt x="1618495" y="846931"/>
                  </a:lnTo>
                  <a:lnTo>
                    <a:pt x="1622198" y="836613"/>
                  </a:lnTo>
                  <a:lnTo>
                    <a:pt x="1622198" y="780256"/>
                  </a:lnTo>
                  <a:lnTo>
                    <a:pt x="1612410" y="766233"/>
                  </a:lnTo>
                  <a:lnTo>
                    <a:pt x="1612410" y="755386"/>
                  </a:lnTo>
                  <a:lnTo>
                    <a:pt x="1639923" y="755386"/>
                  </a:lnTo>
                  <a:lnTo>
                    <a:pt x="1639923" y="723900"/>
                  </a:lnTo>
                  <a:lnTo>
                    <a:pt x="1640716" y="723636"/>
                  </a:lnTo>
                  <a:lnTo>
                    <a:pt x="1640716" y="714640"/>
                  </a:lnTo>
                  <a:lnTo>
                    <a:pt x="1640716" y="712788"/>
                  </a:lnTo>
                  <a:lnTo>
                    <a:pt x="1640981" y="710406"/>
                  </a:lnTo>
                  <a:lnTo>
                    <a:pt x="1641510" y="707761"/>
                  </a:lnTo>
                  <a:lnTo>
                    <a:pt x="1643097" y="705908"/>
                  </a:lnTo>
                  <a:lnTo>
                    <a:pt x="1644685" y="704586"/>
                  </a:lnTo>
                  <a:lnTo>
                    <a:pt x="1645478" y="702733"/>
                  </a:lnTo>
                  <a:lnTo>
                    <a:pt x="1646272" y="700617"/>
                  </a:lnTo>
                  <a:lnTo>
                    <a:pt x="1647066" y="698236"/>
                  </a:lnTo>
                  <a:lnTo>
                    <a:pt x="1647595" y="695325"/>
                  </a:lnTo>
                  <a:lnTo>
                    <a:pt x="1646801" y="694796"/>
                  </a:lnTo>
                  <a:lnTo>
                    <a:pt x="1646536" y="694002"/>
                  </a:lnTo>
                  <a:lnTo>
                    <a:pt x="1646801" y="693738"/>
                  </a:lnTo>
                  <a:lnTo>
                    <a:pt x="1647066" y="693208"/>
                  </a:lnTo>
                  <a:lnTo>
                    <a:pt x="1647859" y="692679"/>
                  </a:lnTo>
                  <a:lnTo>
                    <a:pt x="1647859" y="691356"/>
                  </a:lnTo>
                  <a:lnTo>
                    <a:pt x="1647330" y="691092"/>
                  </a:lnTo>
                  <a:lnTo>
                    <a:pt x="1647330" y="690563"/>
                  </a:lnTo>
                  <a:lnTo>
                    <a:pt x="1647330" y="690033"/>
                  </a:lnTo>
                  <a:lnTo>
                    <a:pt x="1647595" y="689769"/>
                  </a:lnTo>
                  <a:lnTo>
                    <a:pt x="1647859" y="689504"/>
                  </a:lnTo>
                  <a:lnTo>
                    <a:pt x="1648388" y="689504"/>
                  </a:lnTo>
                  <a:lnTo>
                    <a:pt x="1648917" y="689504"/>
                  </a:lnTo>
                  <a:lnTo>
                    <a:pt x="1649182" y="689769"/>
                  </a:lnTo>
                  <a:lnTo>
                    <a:pt x="1649446" y="690033"/>
                  </a:lnTo>
                  <a:lnTo>
                    <a:pt x="1649446" y="690563"/>
                  </a:lnTo>
                  <a:lnTo>
                    <a:pt x="1649182" y="691092"/>
                  </a:lnTo>
                  <a:lnTo>
                    <a:pt x="1648653" y="691621"/>
                  </a:lnTo>
                  <a:lnTo>
                    <a:pt x="1648653" y="692679"/>
                  </a:lnTo>
                  <a:lnTo>
                    <a:pt x="1649182" y="692944"/>
                  </a:lnTo>
                  <a:lnTo>
                    <a:pt x="1649711" y="693208"/>
                  </a:lnTo>
                  <a:lnTo>
                    <a:pt x="1649976" y="693738"/>
                  </a:lnTo>
                  <a:lnTo>
                    <a:pt x="1650240" y="694002"/>
                  </a:lnTo>
                  <a:lnTo>
                    <a:pt x="1649976" y="694531"/>
                  </a:lnTo>
                  <a:lnTo>
                    <a:pt x="1649711" y="694796"/>
                  </a:lnTo>
                  <a:lnTo>
                    <a:pt x="1648917" y="695325"/>
                  </a:lnTo>
                  <a:lnTo>
                    <a:pt x="1649446" y="698236"/>
                  </a:lnTo>
                  <a:lnTo>
                    <a:pt x="1650240" y="700617"/>
                  </a:lnTo>
                  <a:lnTo>
                    <a:pt x="1651034" y="702733"/>
                  </a:lnTo>
                  <a:lnTo>
                    <a:pt x="1651827" y="704321"/>
                  </a:lnTo>
                  <a:lnTo>
                    <a:pt x="1653415" y="705908"/>
                  </a:lnTo>
                  <a:lnTo>
                    <a:pt x="1654737" y="707761"/>
                  </a:lnTo>
                  <a:lnTo>
                    <a:pt x="1655531" y="709877"/>
                  </a:lnTo>
                  <a:lnTo>
                    <a:pt x="1656060" y="712788"/>
                  </a:lnTo>
                  <a:lnTo>
                    <a:pt x="1656060" y="714640"/>
                  </a:lnTo>
                  <a:lnTo>
                    <a:pt x="1656060" y="715963"/>
                  </a:lnTo>
                  <a:lnTo>
                    <a:pt x="1657118" y="715433"/>
                  </a:lnTo>
                  <a:lnTo>
                    <a:pt x="1657383" y="712788"/>
                  </a:lnTo>
                  <a:lnTo>
                    <a:pt x="1657912" y="705115"/>
                  </a:lnTo>
                  <a:lnTo>
                    <a:pt x="1658706" y="700352"/>
                  </a:lnTo>
                  <a:lnTo>
                    <a:pt x="1660028" y="694267"/>
                  </a:lnTo>
                  <a:lnTo>
                    <a:pt x="1661616" y="687917"/>
                  </a:lnTo>
                  <a:lnTo>
                    <a:pt x="1663732" y="680508"/>
                  </a:lnTo>
                  <a:lnTo>
                    <a:pt x="1666377" y="673365"/>
                  </a:lnTo>
                  <a:lnTo>
                    <a:pt x="1669817" y="665692"/>
                  </a:lnTo>
                  <a:lnTo>
                    <a:pt x="1672197" y="661723"/>
                  </a:lnTo>
                  <a:lnTo>
                    <a:pt x="1674314" y="658019"/>
                  </a:lnTo>
                  <a:lnTo>
                    <a:pt x="1676695" y="654050"/>
                  </a:lnTo>
                  <a:lnTo>
                    <a:pt x="1679340" y="650081"/>
                  </a:lnTo>
                  <a:lnTo>
                    <a:pt x="1681986" y="646113"/>
                  </a:lnTo>
                  <a:lnTo>
                    <a:pt x="1685160" y="642408"/>
                  </a:lnTo>
                  <a:lnTo>
                    <a:pt x="1688599" y="638440"/>
                  </a:lnTo>
                  <a:lnTo>
                    <a:pt x="1692038" y="635000"/>
                  </a:lnTo>
                  <a:lnTo>
                    <a:pt x="1695742" y="631561"/>
                  </a:lnTo>
                  <a:lnTo>
                    <a:pt x="1699975" y="628121"/>
                  </a:lnTo>
                  <a:lnTo>
                    <a:pt x="1704472" y="624417"/>
                  </a:lnTo>
                  <a:lnTo>
                    <a:pt x="1708969" y="621506"/>
                  </a:lnTo>
                  <a:lnTo>
                    <a:pt x="1708440" y="620183"/>
                  </a:lnTo>
                  <a:lnTo>
                    <a:pt x="1708176" y="618596"/>
                  </a:lnTo>
                  <a:lnTo>
                    <a:pt x="1708440" y="617802"/>
                  </a:lnTo>
                  <a:lnTo>
                    <a:pt x="1708440" y="616744"/>
                  </a:lnTo>
                  <a:lnTo>
                    <a:pt x="1708969" y="615950"/>
                  </a:lnTo>
                  <a:lnTo>
                    <a:pt x="1709499" y="615156"/>
                  </a:lnTo>
                  <a:lnTo>
                    <a:pt x="1710292" y="614627"/>
                  </a:lnTo>
                  <a:lnTo>
                    <a:pt x="1711086" y="614098"/>
                  </a:lnTo>
                  <a:lnTo>
                    <a:pt x="1711879" y="613569"/>
                  </a:lnTo>
                  <a:lnTo>
                    <a:pt x="1712938" y="613304"/>
                  </a:lnTo>
                  <a:lnTo>
                    <a:pt x="1712938" y="577056"/>
                  </a:lnTo>
                  <a:lnTo>
                    <a:pt x="1712409" y="574411"/>
                  </a:lnTo>
                  <a:lnTo>
                    <a:pt x="1712409" y="572029"/>
                  </a:lnTo>
                  <a:lnTo>
                    <a:pt x="1712938" y="568590"/>
                  </a:lnTo>
                  <a:lnTo>
                    <a:pt x="1713467" y="565150"/>
                  </a:lnTo>
                  <a:lnTo>
                    <a:pt x="1714260" y="562240"/>
                  </a:lnTo>
                  <a:lnTo>
                    <a:pt x="1715319" y="559329"/>
                  </a:lnTo>
                  <a:lnTo>
                    <a:pt x="1716906" y="556683"/>
                  </a:lnTo>
                  <a:lnTo>
                    <a:pt x="1718493" y="554038"/>
                  </a:lnTo>
                  <a:lnTo>
                    <a:pt x="1720345" y="551921"/>
                  </a:lnTo>
                  <a:lnTo>
                    <a:pt x="1722461" y="550333"/>
                  </a:lnTo>
                  <a:lnTo>
                    <a:pt x="1724842" y="545571"/>
                  </a:lnTo>
                  <a:lnTo>
                    <a:pt x="1727488" y="540279"/>
                  </a:lnTo>
                  <a:lnTo>
                    <a:pt x="1728546" y="537104"/>
                  </a:lnTo>
                  <a:lnTo>
                    <a:pt x="1729339" y="533665"/>
                  </a:lnTo>
                  <a:lnTo>
                    <a:pt x="1730133" y="530225"/>
                  </a:lnTo>
                  <a:lnTo>
                    <a:pt x="1730662" y="526521"/>
                  </a:lnTo>
                  <a:lnTo>
                    <a:pt x="1729604" y="525727"/>
                  </a:lnTo>
                  <a:lnTo>
                    <a:pt x="1728810" y="524933"/>
                  </a:lnTo>
                  <a:lnTo>
                    <a:pt x="1728281" y="524140"/>
                  </a:lnTo>
                  <a:lnTo>
                    <a:pt x="1728017" y="523081"/>
                  </a:lnTo>
                  <a:lnTo>
                    <a:pt x="1728281" y="521758"/>
                  </a:lnTo>
                  <a:lnTo>
                    <a:pt x="1729075" y="520700"/>
                  </a:lnTo>
                  <a:lnTo>
                    <a:pt x="1730133" y="519906"/>
                  </a:lnTo>
                  <a:lnTo>
                    <a:pt x="1731456" y="519377"/>
                  </a:lnTo>
                  <a:lnTo>
                    <a:pt x="1731456" y="515938"/>
                  </a:lnTo>
                  <a:lnTo>
                    <a:pt x="1730927" y="515673"/>
                  </a:lnTo>
                  <a:lnTo>
                    <a:pt x="1730398" y="514879"/>
                  </a:lnTo>
                  <a:lnTo>
                    <a:pt x="1729869" y="514350"/>
                  </a:lnTo>
                  <a:lnTo>
                    <a:pt x="1729869" y="513292"/>
                  </a:lnTo>
                  <a:lnTo>
                    <a:pt x="1730133" y="512233"/>
                  </a:lnTo>
                  <a:lnTo>
                    <a:pt x="1730662" y="511175"/>
                  </a:lnTo>
                  <a:lnTo>
                    <a:pt x="1731456" y="510381"/>
                  </a:lnTo>
                  <a:lnTo>
                    <a:pt x="1732779" y="510117"/>
                  </a:lnTo>
                  <a:lnTo>
                    <a:pt x="1733837" y="510381"/>
                  </a:lnTo>
                  <a:lnTo>
                    <a:pt x="1734630" y="511175"/>
                  </a:lnTo>
                  <a:lnTo>
                    <a:pt x="1735424" y="512233"/>
                  </a:lnTo>
                  <a:lnTo>
                    <a:pt x="1735689" y="513292"/>
                  </a:lnTo>
                  <a:lnTo>
                    <a:pt x="1735424" y="514350"/>
                  </a:lnTo>
                  <a:lnTo>
                    <a:pt x="1735160" y="515144"/>
                  </a:lnTo>
                  <a:lnTo>
                    <a:pt x="1734366" y="515673"/>
                  </a:lnTo>
                  <a:lnTo>
                    <a:pt x="1733572" y="516202"/>
                  </a:lnTo>
                  <a:lnTo>
                    <a:pt x="1733572" y="519377"/>
                  </a:lnTo>
                  <a:lnTo>
                    <a:pt x="1735160" y="519906"/>
                  </a:lnTo>
                  <a:lnTo>
                    <a:pt x="1736218" y="520700"/>
                  </a:lnTo>
                  <a:lnTo>
                    <a:pt x="1737011" y="521758"/>
                  </a:lnTo>
                  <a:lnTo>
                    <a:pt x="1737540" y="523081"/>
                  </a:lnTo>
                  <a:lnTo>
                    <a:pt x="1737276" y="524140"/>
                  </a:lnTo>
                  <a:lnTo>
                    <a:pt x="1736482" y="525198"/>
                  </a:lnTo>
                  <a:lnTo>
                    <a:pt x="1735424" y="526256"/>
                  </a:lnTo>
                  <a:lnTo>
                    <a:pt x="1734366" y="526786"/>
                  </a:lnTo>
                  <a:lnTo>
                    <a:pt x="1734895" y="530225"/>
                  </a:lnTo>
                  <a:lnTo>
                    <a:pt x="1735689" y="533665"/>
                  </a:lnTo>
                  <a:lnTo>
                    <a:pt x="1736482" y="536840"/>
                  </a:lnTo>
                  <a:lnTo>
                    <a:pt x="1737540" y="539750"/>
                  </a:lnTo>
                  <a:lnTo>
                    <a:pt x="1739657" y="545306"/>
                  </a:lnTo>
                  <a:lnTo>
                    <a:pt x="1742302" y="549804"/>
                  </a:lnTo>
                  <a:lnTo>
                    <a:pt x="1744419" y="551656"/>
                  </a:lnTo>
                  <a:lnTo>
                    <a:pt x="1746535" y="553508"/>
                  </a:lnTo>
                  <a:lnTo>
                    <a:pt x="1748387" y="556154"/>
                  </a:lnTo>
                  <a:lnTo>
                    <a:pt x="1749710" y="558800"/>
                  </a:lnTo>
                  <a:lnTo>
                    <a:pt x="1751032" y="561711"/>
                  </a:lnTo>
                  <a:lnTo>
                    <a:pt x="1752090" y="564886"/>
                  </a:lnTo>
                  <a:lnTo>
                    <a:pt x="1752620" y="568590"/>
                  </a:lnTo>
                  <a:lnTo>
                    <a:pt x="1752884" y="572029"/>
                  </a:lnTo>
                  <a:lnTo>
                    <a:pt x="1752620" y="574411"/>
                  </a:lnTo>
                  <a:lnTo>
                    <a:pt x="1752355" y="577056"/>
                  </a:lnTo>
                  <a:lnTo>
                    <a:pt x="1752355" y="613304"/>
                  </a:lnTo>
                  <a:lnTo>
                    <a:pt x="1753413" y="613569"/>
                  </a:lnTo>
                  <a:lnTo>
                    <a:pt x="1754207" y="614098"/>
                  </a:lnTo>
                  <a:lnTo>
                    <a:pt x="1755000" y="614627"/>
                  </a:lnTo>
                  <a:lnTo>
                    <a:pt x="1755794" y="615156"/>
                  </a:lnTo>
                  <a:lnTo>
                    <a:pt x="1756323" y="615950"/>
                  </a:lnTo>
                  <a:lnTo>
                    <a:pt x="1756852" y="616744"/>
                  </a:lnTo>
                  <a:lnTo>
                    <a:pt x="1757117" y="617802"/>
                  </a:lnTo>
                  <a:lnTo>
                    <a:pt x="1757117" y="618596"/>
                  </a:lnTo>
                  <a:lnTo>
                    <a:pt x="1757117" y="620183"/>
                  </a:lnTo>
                  <a:lnTo>
                    <a:pt x="1756323" y="621506"/>
                  </a:lnTo>
                  <a:lnTo>
                    <a:pt x="1761085" y="624417"/>
                  </a:lnTo>
                  <a:lnTo>
                    <a:pt x="1765318" y="628121"/>
                  </a:lnTo>
                  <a:lnTo>
                    <a:pt x="1769286" y="631561"/>
                  </a:lnTo>
                  <a:lnTo>
                    <a:pt x="1773254" y="635000"/>
                  </a:lnTo>
                  <a:lnTo>
                    <a:pt x="1776958" y="638440"/>
                  </a:lnTo>
                  <a:lnTo>
                    <a:pt x="1780132" y="642408"/>
                  </a:lnTo>
                  <a:lnTo>
                    <a:pt x="1783042" y="646113"/>
                  </a:lnTo>
                  <a:lnTo>
                    <a:pt x="1786217" y="650081"/>
                  </a:lnTo>
                  <a:lnTo>
                    <a:pt x="1788862" y="654050"/>
                  </a:lnTo>
                  <a:lnTo>
                    <a:pt x="1790979" y="658019"/>
                  </a:lnTo>
                  <a:lnTo>
                    <a:pt x="1793360" y="661723"/>
                  </a:lnTo>
                  <a:lnTo>
                    <a:pt x="1795212" y="665692"/>
                  </a:lnTo>
                  <a:lnTo>
                    <a:pt x="1798915" y="673365"/>
                  </a:lnTo>
                  <a:lnTo>
                    <a:pt x="1801561" y="680508"/>
                  </a:lnTo>
                  <a:lnTo>
                    <a:pt x="1803677" y="687917"/>
                  </a:lnTo>
                  <a:lnTo>
                    <a:pt x="1805264" y="694267"/>
                  </a:lnTo>
                  <a:lnTo>
                    <a:pt x="1806587" y="700352"/>
                  </a:lnTo>
                  <a:lnTo>
                    <a:pt x="1807381" y="705115"/>
                  </a:lnTo>
                  <a:lnTo>
                    <a:pt x="1808174" y="712788"/>
                  </a:lnTo>
                  <a:lnTo>
                    <a:pt x="1808174" y="715433"/>
                  </a:lnTo>
                  <a:lnTo>
                    <a:pt x="1809497" y="715963"/>
                  </a:lnTo>
                  <a:lnTo>
                    <a:pt x="1809497" y="714640"/>
                  </a:lnTo>
                  <a:lnTo>
                    <a:pt x="1809232" y="712788"/>
                  </a:lnTo>
                  <a:lnTo>
                    <a:pt x="1809497" y="710406"/>
                  </a:lnTo>
                  <a:lnTo>
                    <a:pt x="1810291" y="707761"/>
                  </a:lnTo>
                  <a:lnTo>
                    <a:pt x="1811613" y="705908"/>
                  </a:lnTo>
                  <a:lnTo>
                    <a:pt x="1813201" y="704586"/>
                  </a:lnTo>
                  <a:lnTo>
                    <a:pt x="1814259" y="702733"/>
                  </a:lnTo>
                  <a:lnTo>
                    <a:pt x="1815052" y="700617"/>
                  </a:lnTo>
                  <a:lnTo>
                    <a:pt x="1815846" y="698236"/>
                  </a:lnTo>
                  <a:lnTo>
                    <a:pt x="1816375" y="695325"/>
                  </a:lnTo>
                  <a:lnTo>
                    <a:pt x="1815582" y="694796"/>
                  </a:lnTo>
                  <a:lnTo>
                    <a:pt x="1815317" y="694002"/>
                  </a:lnTo>
                  <a:lnTo>
                    <a:pt x="1815317" y="693738"/>
                  </a:lnTo>
                  <a:lnTo>
                    <a:pt x="1815582" y="693208"/>
                  </a:lnTo>
                  <a:lnTo>
                    <a:pt x="1816640" y="692679"/>
                  </a:lnTo>
                  <a:lnTo>
                    <a:pt x="1816640" y="691356"/>
                  </a:lnTo>
                  <a:lnTo>
                    <a:pt x="1816111" y="691092"/>
                  </a:lnTo>
                  <a:lnTo>
                    <a:pt x="1815846" y="690563"/>
                  </a:lnTo>
                  <a:lnTo>
                    <a:pt x="1816111" y="690033"/>
                  </a:lnTo>
                  <a:lnTo>
                    <a:pt x="1816375" y="689769"/>
                  </a:lnTo>
                  <a:lnTo>
                    <a:pt x="1816640" y="689504"/>
                  </a:lnTo>
                  <a:lnTo>
                    <a:pt x="1817169" y="689504"/>
                  </a:lnTo>
                  <a:lnTo>
                    <a:pt x="1817433" y="689504"/>
                  </a:lnTo>
                  <a:lnTo>
                    <a:pt x="1817698" y="689769"/>
                  </a:lnTo>
                  <a:lnTo>
                    <a:pt x="1817963" y="690033"/>
                  </a:lnTo>
                  <a:lnTo>
                    <a:pt x="1818227" y="690563"/>
                  </a:lnTo>
                  <a:lnTo>
                    <a:pt x="1817963" y="691092"/>
                  </a:lnTo>
                  <a:lnTo>
                    <a:pt x="1817433" y="691621"/>
                  </a:lnTo>
                  <a:lnTo>
                    <a:pt x="1817433" y="692679"/>
                  </a:lnTo>
                  <a:lnTo>
                    <a:pt x="1817963" y="692944"/>
                  </a:lnTo>
                  <a:lnTo>
                    <a:pt x="1818492" y="693208"/>
                  </a:lnTo>
                  <a:lnTo>
                    <a:pt x="1818756" y="693738"/>
                  </a:lnTo>
                  <a:lnTo>
                    <a:pt x="1818756" y="694002"/>
                  </a:lnTo>
                  <a:lnTo>
                    <a:pt x="1818756" y="694531"/>
                  </a:lnTo>
                  <a:lnTo>
                    <a:pt x="1818492" y="694796"/>
                  </a:lnTo>
                  <a:lnTo>
                    <a:pt x="1817698" y="695325"/>
                  </a:lnTo>
                  <a:lnTo>
                    <a:pt x="1818227" y="698236"/>
                  </a:lnTo>
                  <a:lnTo>
                    <a:pt x="1818756" y="700617"/>
                  </a:lnTo>
                  <a:lnTo>
                    <a:pt x="1819550" y="702733"/>
                  </a:lnTo>
                  <a:lnTo>
                    <a:pt x="1820608" y="704321"/>
                  </a:lnTo>
                  <a:lnTo>
                    <a:pt x="1822195" y="705908"/>
                  </a:lnTo>
                  <a:lnTo>
                    <a:pt x="1823518" y="707761"/>
                  </a:lnTo>
                  <a:lnTo>
                    <a:pt x="1824312" y="709877"/>
                  </a:lnTo>
                  <a:lnTo>
                    <a:pt x="1824576" y="712788"/>
                  </a:lnTo>
                  <a:lnTo>
                    <a:pt x="1824312" y="714640"/>
                  </a:lnTo>
                  <a:lnTo>
                    <a:pt x="1824312" y="723636"/>
                  </a:lnTo>
                  <a:lnTo>
                    <a:pt x="1825105" y="723900"/>
                  </a:lnTo>
                  <a:lnTo>
                    <a:pt x="1825105" y="755386"/>
                  </a:lnTo>
                  <a:lnTo>
                    <a:pt x="1852618" y="755386"/>
                  </a:lnTo>
                  <a:lnTo>
                    <a:pt x="1852618" y="766233"/>
                  </a:lnTo>
                  <a:lnTo>
                    <a:pt x="1843094" y="780256"/>
                  </a:lnTo>
                  <a:lnTo>
                    <a:pt x="1843094" y="836613"/>
                  </a:lnTo>
                  <a:lnTo>
                    <a:pt x="1846798" y="846931"/>
                  </a:lnTo>
                  <a:lnTo>
                    <a:pt x="1850502" y="853017"/>
                  </a:lnTo>
                  <a:lnTo>
                    <a:pt x="1853941" y="856721"/>
                  </a:lnTo>
                  <a:lnTo>
                    <a:pt x="1854999" y="869156"/>
                  </a:lnTo>
                  <a:lnTo>
                    <a:pt x="1859496" y="873654"/>
                  </a:lnTo>
                  <a:lnTo>
                    <a:pt x="1859496" y="926836"/>
                  </a:lnTo>
                  <a:lnTo>
                    <a:pt x="1887538" y="926836"/>
                  </a:lnTo>
                  <a:lnTo>
                    <a:pt x="1871930" y="955146"/>
                  </a:lnTo>
                  <a:lnTo>
                    <a:pt x="1871930" y="970492"/>
                  </a:lnTo>
                  <a:lnTo>
                    <a:pt x="1887274" y="970492"/>
                  </a:lnTo>
                  <a:lnTo>
                    <a:pt x="1887274" y="1609725"/>
                  </a:lnTo>
                  <a:lnTo>
                    <a:pt x="265" y="1609725"/>
                  </a:lnTo>
                  <a:lnTo>
                    <a:pt x="265" y="970492"/>
                  </a:lnTo>
                  <a:lnTo>
                    <a:pt x="15608" y="970492"/>
                  </a:lnTo>
                  <a:lnTo>
                    <a:pt x="15608" y="955146"/>
                  </a:lnTo>
                  <a:lnTo>
                    <a:pt x="0" y="926836"/>
                  </a:lnTo>
                  <a:lnTo>
                    <a:pt x="28307" y="926836"/>
                  </a:lnTo>
                  <a:lnTo>
                    <a:pt x="28307" y="873654"/>
                  </a:lnTo>
                  <a:lnTo>
                    <a:pt x="32539" y="869156"/>
                  </a:lnTo>
                  <a:lnTo>
                    <a:pt x="33333" y="856721"/>
                  </a:lnTo>
                  <a:lnTo>
                    <a:pt x="37301" y="853017"/>
                  </a:lnTo>
                  <a:lnTo>
                    <a:pt x="40740" y="846931"/>
                  </a:lnTo>
                  <a:lnTo>
                    <a:pt x="44444" y="836613"/>
                  </a:lnTo>
                  <a:lnTo>
                    <a:pt x="44444" y="780256"/>
                  </a:lnTo>
                  <a:lnTo>
                    <a:pt x="34656" y="766233"/>
                  </a:lnTo>
                  <a:lnTo>
                    <a:pt x="34656" y="755386"/>
                  </a:lnTo>
                  <a:lnTo>
                    <a:pt x="62169" y="755386"/>
                  </a:lnTo>
                  <a:lnTo>
                    <a:pt x="62169" y="723900"/>
                  </a:lnTo>
                  <a:lnTo>
                    <a:pt x="62962" y="723636"/>
                  </a:lnTo>
                  <a:lnTo>
                    <a:pt x="62962" y="714640"/>
                  </a:lnTo>
                  <a:lnTo>
                    <a:pt x="62962" y="712788"/>
                  </a:lnTo>
                  <a:lnTo>
                    <a:pt x="63227" y="710406"/>
                  </a:lnTo>
                  <a:lnTo>
                    <a:pt x="64020" y="707761"/>
                  </a:lnTo>
                  <a:lnTo>
                    <a:pt x="65343" y="705908"/>
                  </a:lnTo>
                  <a:lnTo>
                    <a:pt x="66930" y="704586"/>
                  </a:lnTo>
                  <a:lnTo>
                    <a:pt x="67724" y="702733"/>
                  </a:lnTo>
                  <a:lnTo>
                    <a:pt x="68782" y="700617"/>
                  </a:lnTo>
                  <a:lnTo>
                    <a:pt x="69311" y="698236"/>
                  </a:lnTo>
                  <a:lnTo>
                    <a:pt x="69840" y="695325"/>
                  </a:lnTo>
                  <a:lnTo>
                    <a:pt x="69047" y="694796"/>
                  </a:lnTo>
                  <a:lnTo>
                    <a:pt x="68782" y="694002"/>
                  </a:lnTo>
                  <a:lnTo>
                    <a:pt x="69047" y="693738"/>
                  </a:lnTo>
                  <a:lnTo>
                    <a:pt x="69311" y="693208"/>
                  </a:lnTo>
                  <a:lnTo>
                    <a:pt x="70105" y="692679"/>
                  </a:lnTo>
                  <a:lnTo>
                    <a:pt x="70105" y="691356"/>
                  </a:lnTo>
                  <a:lnTo>
                    <a:pt x="69576" y="691092"/>
                  </a:lnTo>
                  <a:lnTo>
                    <a:pt x="69576" y="690563"/>
                  </a:lnTo>
                  <a:lnTo>
                    <a:pt x="69576" y="690033"/>
                  </a:lnTo>
                  <a:lnTo>
                    <a:pt x="69840" y="689769"/>
                  </a:lnTo>
                  <a:lnTo>
                    <a:pt x="70105" y="689504"/>
                  </a:lnTo>
                  <a:lnTo>
                    <a:pt x="70634" y="689504"/>
                  </a:lnTo>
                  <a:lnTo>
                    <a:pt x="71163" y="689504"/>
                  </a:lnTo>
                  <a:lnTo>
                    <a:pt x="71428" y="689769"/>
                  </a:lnTo>
                  <a:lnTo>
                    <a:pt x="71692" y="690033"/>
                  </a:lnTo>
                  <a:lnTo>
                    <a:pt x="71692" y="690563"/>
                  </a:lnTo>
                  <a:lnTo>
                    <a:pt x="71428" y="691092"/>
                  </a:lnTo>
                  <a:lnTo>
                    <a:pt x="70899" y="691621"/>
                  </a:lnTo>
                  <a:lnTo>
                    <a:pt x="70899" y="692679"/>
                  </a:lnTo>
                  <a:lnTo>
                    <a:pt x="71428" y="692944"/>
                  </a:lnTo>
                  <a:lnTo>
                    <a:pt x="71957" y="693208"/>
                  </a:lnTo>
                  <a:lnTo>
                    <a:pt x="72221" y="693738"/>
                  </a:lnTo>
                  <a:lnTo>
                    <a:pt x="72486" y="694002"/>
                  </a:lnTo>
                  <a:lnTo>
                    <a:pt x="72221" y="694531"/>
                  </a:lnTo>
                  <a:lnTo>
                    <a:pt x="71957" y="694796"/>
                  </a:lnTo>
                  <a:lnTo>
                    <a:pt x="71163" y="695325"/>
                  </a:lnTo>
                  <a:lnTo>
                    <a:pt x="71692" y="698236"/>
                  </a:lnTo>
                  <a:lnTo>
                    <a:pt x="72486" y="700617"/>
                  </a:lnTo>
                  <a:lnTo>
                    <a:pt x="73280" y="702733"/>
                  </a:lnTo>
                  <a:lnTo>
                    <a:pt x="74073" y="704321"/>
                  </a:lnTo>
                  <a:lnTo>
                    <a:pt x="75660" y="705908"/>
                  </a:lnTo>
                  <a:lnTo>
                    <a:pt x="76983" y="707761"/>
                  </a:lnTo>
                  <a:lnTo>
                    <a:pt x="77777" y="709877"/>
                  </a:lnTo>
                  <a:lnTo>
                    <a:pt x="78041" y="712788"/>
                  </a:lnTo>
                  <a:lnTo>
                    <a:pt x="78041" y="714640"/>
                  </a:lnTo>
                  <a:lnTo>
                    <a:pt x="78041" y="715963"/>
                  </a:lnTo>
                  <a:lnTo>
                    <a:pt x="79100" y="715433"/>
                  </a:lnTo>
                  <a:lnTo>
                    <a:pt x="79629" y="712788"/>
                  </a:lnTo>
                  <a:lnTo>
                    <a:pt x="80422" y="705115"/>
                  </a:lnTo>
                  <a:lnTo>
                    <a:pt x="81216" y="700352"/>
                  </a:lnTo>
                  <a:lnTo>
                    <a:pt x="82274" y="694267"/>
                  </a:lnTo>
                  <a:lnTo>
                    <a:pt x="83861" y="687917"/>
                  </a:lnTo>
                  <a:lnTo>
                    <a:pt x="85978" y="680508"/>
                  </a:lnTo>
                  <a:lnTo>
                    <a:pt x="88888" y="673365"/>
                  </a:lnTo>
                  <a:lnTo>
                    <a:pt x="92062" y="665692"/>
                  </a:lnTo>
                  <a:lnTo>
                    <a:pt x="94443" y="661723"/>
                  </a:lnTo>
                  <a:lnTo>
                    <a:pt x="96560" y="658019"/>
                  </a:lnTo>
                  <a:lnTo>
                    <a:pt x="98941" y="654050"/>
                  </a:lnTo>
                  <a:lnTo>
                    <a:pt x="101586" y="650081"/>
                  </a:lnTo>
                  <a:lnTo>
                    <a:pt x="104231" y="646113"/>
                  </a:lnTo>
                  <a:lnTo>
                    <a:pt x="107406" y="642408"/>
                  </a:lnTo>
                  <a:lnTo>
                    <a:pt x="110845" y="638440"/>
                  </a:lnTo>
                  <a:lnTo>
                    <a:pt x="114284" y="635000"/>
                  </a:lnTo>
                  <a:lnTo>
                    <a:pt x="117988" y="631561"/>
                  </a:lnTo>
                  <a:lnTo>
                    <a:pt x="122221" y="628121"/>
                  </a:lnTo>
                  <a:lnTo>
                    <a:pt x="126718" y="624417"/>
                  </a:lnTo>
                  <a:lnTo>
                    <a:pt x="131215" y="621506"/>
                  </a:lnTo>
                  <a:lnTo>
                    <a:pt x="130686" y="620183"/>
                  </a:lnTo>
                  <a:lnTo>
                    <a:pt x="130422" y="618596"/>
                  </a:lnTo>
                  <a:lnTo>
                    <a:pt x="130686" y="617802"/>
                  </a:lnTo>
                  <a:lnTo>
                    <a:pt x="130951" y="616744"/>
                  </a:lnTo>
                  <a:lnTo>
                    <a:pt x="131215" y="615950"/>
                  </a:lnTo>
                  <a:lnTo>
                    <a:pt x="131744" y="615156"/>
                  </a:lnTo>
                  <a:lnTo>
                    <a:pt x="132538" y="614627"/>
                  </a:lnTo>
                  <a:lnTo>
                    <a:pt x="133332" y="614098"/>
                  </a:lnTo>
                  <a:lnTo>
                    <a:pt x="134125" y="613569"/>
                  </a:lnTo>
                  <a:lnTo>
                    <a:pt x="135183" y="613304"/>
                  </a:lnTo>
                  <a:lnTo>
                    <a:pt x="135183" y="577056"/>
                  </a:lnTo>
                  <a:lnTo>
                    <a:pt x="134654" y="574411"/>
                  </a:lnTo>
                  <a:lnTo>
                    <a:pt x="134654" y="572029"/>
                  </a:lnTo>
                  <a:lnTo>
                    <a:pt x="134919" y="568590"/>
                  </a:lnTo>
                  <a:lnTo>
                    <a:pt x="135448" y="565150"/>
                  </a:lnTo>
                  <a:lnTo>
                    <a:pt x="136506" y="562240"/>
                  </a:lnTo>
                  <a:lnTo>
                    <a:pt x="137564" y="559329"/>
                  </a:lnTo>
                  <a:lnTo>
                    <a:pt x="139152" y="556683"/>
                  </a:lnTo>
                  <a:lnTo>
                    <a:pt x="140739" y="554038"/>
                  </a:lnTo>
                  <a:lnTo>
                    <a:pt x="142591" y="551921"/>
                  </a:lnTo>
                  <a:lnTo>
                    <a:pt x="144707" y="550333"/>
                  </a:lnTo>
                  <a:lnTo>
                    <a:pt x="147088" y="545571"/>
                  </a:lnTo>
                  <a:lnTo>
                    <a:pt x="149469" y="540279"/>
                  </a:lnTo>
                  <a:lnTo>
                    <a:pt x="150792" y="537104"/>
                  </a:lnTo>
                  <a:lnTo>
                    <a:pt x="151585" y="533665"/>
                  </a:lnTo>
                  <a:lnTo>
                    <a:pt x="152379" y="530225"/>
                  </a:lnTo>
                  <a:lnTo>
                    <a:pt x="153173" y="526521"/>
                  </a:lnTo>
                  <a:lnTo>
                    <a:pt x="151850" y="525727"/>
                  </a:lnTo>
                  <a:lnTo>
                    <a:pt x="151056" y="524933"/>
                  </a:lnTo>
                  <a:lnTo>
                    <a:pt x="150527" y="524140"/>
                  </a:lnTo>
                  <a:lnTo>
                    <a:pt x="149998" y="523081"/>
                  </a:lnTo>
                  <a:lnTo>
                    <a:pt x="150527" y="521758"/>
                  </a:lnTo>
                  <a:lnTo>
                    <a:pt x="151321" y="520700"/>
                  </a:lnTo>
                  <a:lnTo>
                    <a:pt x="152379" y="519906"/>
                  </a:lnTo>
                  <a:lnTo>
                    <a:pt x="153702" y="519377"/>
                  </a:lnTo>
                  <a:lnTo>
                    <a:pt x="153702" y="515938"/>
                  </a:lnTo>
                  <a:lnTo>
                    <a:pt x="153173" y="515673"/>
                  </a:lnTo>
                  <a:lnTo>
                    <a:pt x="152643" y="514879"/>
                  </a:lnTo>
                  <a:lnTo>
                    <a:pt x="152114" y="514350"/>
                  </a:lnTo>
                  <a:lnTo>
                    <a:pt x="152114" y="513292"/>
                  </a:lnTo>
                  <a:lnTo>
                    <a:pt x="152379" y="512233"/>
                  </a:lnTo>
                  <a:lnTo>
                    <a:pt x="152908" y="511175"/>
                  </a:lnTo>
                  <a:lnTo>
                    <a:pt x="153702" y="510381"/>
                  </a:lnTo>
                  <a:lnTo>
                    <a:pt x="155024" y="510117"/>
                  </a:lnTo>
                  <a:lnTo>
                    <a:pt x="156083" y="510381"/>
                  </a:lnTo>
                  <a:lnTo>
                    <a:pt x="157141" y="511175"/>
                  </a:lnTo>
                  <a:lnTo>
                    <a:pt x="157670" y="512233"/>
                  </a:lnTo>
                  <a:lnTo>
                    <a:pt x="157934" y="513292"/>
                  </a:lnTo>
                  <a:lnTo>
                    <a:pt x="157670" y="514350"/>
                  </a:lnTo>
                  <a:lnTo>
                    <a:pt x="157405" y="515144"/>
                  </a:lnTo>
                  <a:lnTo>
                    <a:pt x="156612" y="515673"/>
                  </a:lnTo>
                  <a:lnTo>
                    <a:pt x="155818" y="516202"/>
                  </a:lnTo>
                  <a:lnTo>
                    <a:pt x="155818" y="519377"/>
                  </a:lnTo>
                  <a:lnTo>
                    <a:pt x="157405" y="519906"/>
                  </a:lnTo>
                  <a:lnTo>
                    <a:pt x="158728" y="520700"/>
                  </a:lnTo>
                  <a:lnTo>
                    <a:pt x="159522" y="521758"/>
                  </a:lnTo>
                  <a:lnTo>
                    <a:pt x="159786" y="523081"/>
                  </a:lnTo>
                  <a:lnTo>
                    <a:pt x="159522" y="524140"/>
                  </a:lnTo>
                  <a:lnTo>
                    <a:pt x="158728" y="525198"/>
                  </a:lnTo>
                  <a:lnTo>
                    <a:pt x="157670" y="526256"/>
                  </a:lnTo>
                  <a:lnTo>
                    <a:pt x="156612" y="526786"/>
                  </a:lnTo>
                  <a:lnTo>
                    <a:pt x="157141" y="530225"/>
                  </a:lnTo>
                  <a:lnTo>
                    <a:pt x="157934" y="533665"/>
                  </a:lnTo>
                  <a:lnTo>
                    <a:pt x="158728" y="536840"/>
                  </a:lnTo>
                  <a:lnTo>
                    <a:pt x="159786" y="539750"/>
                  </a:lnTo>
                  <a:lnTo>
                    <a:pt x="161903" y="545306"/>
                  </a:lnTo>
                  <a:lnTo>
                    <a:pt x="164284" y="549804"/>
                  </a:lnTo>
                  <a:lnTo>
                    <a:pt x="166664" y="551656"/>
                  </a:lnTo>
                  <a:lnTo>
                    <a:pt x="168781" y="553508"/>
                  </a:lnTo>
                  <a:lnTo>
                    <a:pt x="170633" y="556154"/>
                  </a:lnTo>
                  <a:lnTo>
                    <a:pt x="172220" y="558800"/>
                  </a:lnTo>
                  <a:lnTo>
                    <a:pt x="173278" y="561711"/>
                  </a:lnTo>
                  <a:lnTo>
                    <a:pt x="174336" y="564886"/>
                  </a:lnTo>
                  <a:lnTo>
                    <a:pt x="174865" y="568590"/>
                  </a:lnTo>
                  <a:lnTo>
                    <a:pt x="175130" y="572029"/>
                  </a:lnTo>
                  <a:lnTo>
                    <a:pt x="174865" y="574411"/>
                  </a:lnTo>
                  <a:lnTo>
                    <a:pt x="174601" y="577056"/>
                  </a:lnTo>
                  <a:lnTo>
                    <a:pt x="174601" y="613304"/>
                  </a:lnTo>
                  <a:lnTo>
                    <a:pt x="175659" y="613569"/>
                  </a:lnTo>
                  <a:lnTo>
                    <a:pt x="176453" y="614098"/>
                  </a:lnTo>
                  <a:lnTo>
                    <a:pt x="177246" y="614627"/>
                  </a:lnTo>
                  <a:lnTo>
                    <a:pt x="177775" y="615156"/>
                  </a:lnTo>
                  <a:lnTo>
                    <a:pt x="178304" y="615950"/>
                  </a:lnTo>
                  <a:lnTo>
                    <a:pt x="179098" y="616744"/>
                  </a:lnTo>
                  <a:lnTo>
                    <a:pt x="179363" y="617802"/>
                  </a:lnTo>
                  <a:lnTo>
                    <a:pt x="179363" y="618596"/>
                  </a:lnTo>
                  <a:lnTo>
                    <a:pt x="179363" y="620183"/>
                  </a:lnTo>
                  <a:lnTo>
                    <a:pt x="178569" y="621506"/>
                  </a:lnTo>
                  <a:lnTo>
                    <a:pt x="183331" y="624417"/>
                  </a:lnTo>
                  <a:lnTo>
                    <a:pt x="187564" y="628121"/>
                  </a:lnTo>
                  <a:lnTo>
                    <a:pt x="191532" y="631561"/>
                  </a:lnTo>
                  <a:lnTo>
                    <a:pt x="195500" y="635000"/>
                  </a:lnTo>
                  <a:lnTo>
                    <a:pt x="199204" y="638440"/>
                  </a:lnTo>
                  <a:lnTo>
                    <a:pt x="202378" y="642408"/>
                  </a:lnTo>
                  <a:lnTo>
                    <a:pt x="205288" y="646113"/>
                  </a:lnTo>
                  <a:lnTo>
                    <a:pt x="208463" y="650081"/>
                  </a:lnTo>
                  <a:lnTo>
                    <a:pt x="211108" y="654050"/>
                  </a:lnTo>
                  <a:lnTo>
                    <a:pt x="213489" y="658019"/>
                  </a:lnTo>
                  <a:lnTo>
                    <a:pt x="215605" y="661723"/>
                  </a:lnTo>
                  <a:lnTo>
                    <a:pt x="217457" y="665692"/>
                  </a:lnTo>
                  <a:lnTo>
                    <a:pt x="220896" y="673365"/>
                  </a:lnTo>
                  <a:lnTo>
                    <a:pt x="223806" y="680508"/>
                  </a:lnTo>
                  <a:lnTo>
                    <a:pt x="225923" y="687917"/>
                  </a:lnTo>
                  <a:lnTo>
                    <a:pt x="227775" y="694267"/>
                  </a:lnTo>
                  <a:lnTo>
                    <a:pt x="228833" y="700352"/>
                  </a:lnTo>
                  <a:lnTo>
                    <a:pt x="229626" y="705115"/>
                  </a:lnTo>
                  <a:lnTo>
                    <a:pt x="230420" y="712788"/>
                  </a:lnTo>
                  <a:lnTo>
                    <a:pt x="230420" y="715433"/>
                  </a:lnTo>
                  <a:lnTo>
                    <a:pt x="231743" y="715963"/>
                  </a:lnTo>
                  <a:lnTo>
                    <a:pt x="231743" y="714640"/>
                  </a:lnTo>
                  <a:lnTo>
                    <a:pt x="231478" y="712788"/>
                  </a:lnTo>
                  <a:lnTo>
                    <a:pt x="231743" y="710406"/>
                  </a:lnTo>
                  <a:lnTo>
                    <a:pt x="232536" y="707761"/>
                  </a:lnTo>
                  <a:lnTo>
                    <a:pt x="233859" y="705908"/>
                  </a:lnTo>
                  <a:lnTo>
                    <a:pt x="235182" y="704586"/>
                  </a:lnTo>
                  <a:lnTo>
                    <a:pt x="236505" y="702733"/>
                  </a:lnTo>
                  <a:lnTo>
                    <a:pt x="237298" y="700617"/>
                  </a:lnTo>
                  <a:lnTo>
                    <a:pt x="238092" y="698236"/>
                  </a:lnTo>
                  <a:lnTo>
                    <a:pt x="238621" y="695325"/>
                  </a:lnTo>
                  <a:lnTo>
                    <a:pt x="237827" y="694796"/>
                  </a:lnTo>
                  <a:lnTo>
                    <a:pt x="237563" y="694002"/>
                  </a:lnTo>
                  <a:lnTo>
                    <a:pt x="237563" y="693738"/>
                  </a:lnTo>
                  <a:lnTo>
                    <a:pt x="237827" y="693208"/>
                  </a:lnTo>
                  <a:lnTo>
                    <a:pt x="238886" y="692679"/>
                  </a:lnTo>
                  <a:lnTo>
                    <a:pt x="238886" y="691356"/>
                  </a:lnTo>
                  <a:lnTo>
                    <a:pt x="238356" y="691092"/>
                  </a:lnTo>
                  <a:lnTo>
                    <a:pt x="238092" y="690563"/>
                  </a:lnTo>
                  <a:lnTo>
                    <a:pt x="238356" y="690033"/>
                  </a:lnTo>
                  <a:lnTo>
                    <a:pt x="238621" y="689769"/>
                  </a:lnTo>
                  <a:lnTo>
                    <a:pt x="238886" y="689504"/>
                  </a:lnTo>
                  <a:lnTo>
                    <a:pt x="239415" y="689504"/>
                  </a:lnTo>
                  <a:lnTo>
                    <a:pt x="239679" y="689504"/>
                  </a:lnTo>
                  <a:lnTo>
                    <a:pt x="240208" y="689769"/>
                  </a:lnTo>
                  <a:lnTo>
                    <a:pt x="240208" y="690033"/>
                  </a:lnTo>
                  <a:lnTo>
                    <a:pt x="240473" y="690563"/>
                  </a:lnTo>
                  <a:lnTo>
                    <a:pt x="240208" y="691092"/>
                  </a:lnTo>
                  <a:lnTo>
                    <a:pt x="239679" y="691621"/>
                  </a:lnTo>
                  <a:lnTo>
                    <a:pt x="239679" y="692679"/>
                  </a:lnTo>
                  <a:lnTo>
                    <a:pt x="240208" y="692944"/>
                  </a:lnTo>
                  <a:lnTo>
                    <a:pt x="240737" y="693208"/>
                  </a:lnTo>
                  <a:lnTo>
                    <a:pt x="241002" y="693738"/>
                  </a:lnTo>
                  <a:lnTo>
                    <a:pt x="241002" y="694002"/>
                  </a:lnTo>
                  <a:lnTo>
                    <a:pt x="241002" y="694531"/>
                  </a:lnTo>
                  <a:lnTo>
                    <a:pt x="240737" y="694796"/>
                  </a:lnTo>
                  <a:lnTo>
                    <a:pt x="239944" y="695325"/>
                  </a:lnTo>
                  <a:lnTo>
                    <a:pt x="240473" y="698236"/>
                  </a:lnTo>
                  <a:lnTo>
                    <a:pt x="241002" y="700617"/>
                  </a:lnTo>
                  <a:lnTo>
                    <a:pt x="242060" y="702733"/>
                  </a:lnTo>
                  <a:lnTo>
                    <a:pt x="242854" y="704321"/>
                  </a:lnTo>
                  <a:lnTo>
                    <a:pt x="244441" y="705908"/>
                  </a:lnTo>
                  <a:lnTo>
                    <a:pt x="245764" y="707761"/>
                  </a:lnTo>
                  <a:lnTo>
                    <a:pt x="246557" y="709877"/>
                  </a:lnTo>
                  <a:lnTo>
                    <a:pt x="246822" y="712788"/>
                  </a:lnTo>
                  <a:lnTo>
                    <a:pt x="246557" y="714640"/>
                  </a:lnTo>
                  <a:lnTo>
                    <a:pt x="246557" y="723636"/>
                  </a:lnTo>
                  <a:lnTo>
                    <a:pt x="247351" y="723900"/>
                  </a:lnTo>
                  <a:lnTo>
                    <a:pt x="247351" y="755386"/>
                  </a:lnTo>
                  <a:lnTo>
                    <a:pt x="274864" y="755386"/>
                  </a:lnTo>
                  <a:lnTo>
                    <a:pt x="274864" y="766233"/>
                  </a:lnTo>
                  <a:lnTo>
                    <a:pt x="265340" y="780256"/>
                  </a:lnTo>
                  <a:lnTo>
                    <a:pt x="265340" y="836613"/>
                  </a:lnTo>
                  <a:lnTo>
                    <a:pt x="269044" y="846931"/>
                  </a:lnTo>
                  <a:lnTo>
                    <a:pt x="272747" y="853017"/>
                  </a:lnTo>
                  <a:lnTo>
                    <a:pt x="276451" y="856721"/>
                  </a:lnTo>
                  <a:lnTo>
                    <a:pt x="276980" y="869156"/>
                  </a:lnTo>
                  <a:lnTo>
                    <a:pt x="281742" y="873654"/>
                  </a:lnTo>
                  <a:lnTo>
                    <a:pt x="281742" y="926836"/>
                  </a:lnTo>
                  <a:lnTo>
                    <a:pt x="309784" y="926836"/>
                  </a:lnTo>
                  <a:lnTo>
                    <a:pt x="294176" y="955146"/>
                  </a:lnTo>
                  <a:lnTo>
                    <a:pt x="294176" y="970492"/>
                  </a:lnTo>
                  <a:lnTo>
                    <a:pt x="329116" y="970492"/>
                  </a:lnTo>
                  <a:lnTo>
                    <a:pt x="329116" y="993775"/>
                  </a:lnTo>
                  <a:lnTo>
                    <a:pt x="426271" y="993775"/>
                  </a:lnTo>
                  <a:lnTo>
                    <a:pt x="426271" y="970492"/>
                  </a:lnTo>
                  <a:lnTo>
                    <a:pt x="498781" y="970492"/>
                  </a:lnTo>
                  <a:lnTo>
                    <a:pt x="498781" y="1003300"/>
                  </a:lnTo>
                  <a:lnTo>
                    <a:pt x="524884" y="1003300"/>
                  </a:lnTo>
                  <a:lnTo>
                    <a:pt x="524884" y="970492"/>
                  </a:lnTo>
                  <a:lnTo>
                    <a:pt x="608721" y="970492"/>
                  </a:lnTo>
                  <a:lnTo>
                    <a:pt x="597610" y="954881"/>
                  </a:lnTo>
                  <a:lnTo>
                    <a:pt x="616129" y="954881"/>
                  </a:lnTo>
                  <a:lnTo>
                    <a:pt x="616129" y="856721"/>
                  </a:lnTo>
                  <a:lnTo>
                    <a:pt x="615864" y="856721"/>
                  </a:lnTo>
                  <a:lnTo>
                    <a:pt x="615864" y="844815"/>
                  </a:lnTo>
                  <a:lnTo>
                    <a:pt x="612425" y="839788"/>
                  </a:lnTo>
                  <a:lnTo>
                    <a:pt x="612425" y="835554"/>
                  </a:lnTo>
                  <a:lnTo>
                    <a:pt x="622742" y="835554"/>
                  </a:lnTo>
                  <a:lnTo>
                    <a:pt x="622742" y="824442"/>
                  </a:lnTo>
                  <a:lnTo>
                    <a:pt x="623007" y="824177"/>
                  </a:lnTo>
                  <a:lnTo>
                    <a:pt x="623007" y="820738"/>
                  </a:lnTo>
                  <a:lnTo>
                    <a:pt x="622742" y="819944"/>
                  </a:lnTo>
                  <a:lnTo>
                    <a:pt x="623007" y="819150"/>
                  </a:lnTo>
                  <a:lnTo>
                    <a:pt x="623271" y="818356"/>
                  </a:lnTo>
                  <a:lnTo>
                    <a:pt x="623800" y="817563"/>
                  </a:lnTo>
                  <a:lnTo>
                    <a:pt x="624330" y="817033"/>
                  </a:lnTo>
                  <a:lnTo>
                    <a:pt x="624859" y="815711"/>
                  </a:lnTo>
                  <a:lnTo>
                    <a:pt x="625388" y="813858"/>
                  </a:lnTo>
                  <a:lnTo>
                    <a:pt x="625123" y="813594"/>
                  </a:lnTo>
                  <a:lnTo>
                    <a:pt x="624859" y="813329"/>
                  </a:lnTo>
                  <a:lnTo>
                    <a:pt x="625123" y="813065"/>
                  </a:lnTo>
                  <a:lnTo>
                    <a:pt x="625388" y="813065"/>
                  </a:lnTo>
                  <a:lnTo>
                    <a:pt x="625388" y="812536"/>
                  </a:lnTo>
                  <a:lnTo>
                    <a:pt x="625123" y="812006"/>
                  </a:lnTo>
                  <a:lnTo>
                    <a:pt x="625388" y="811742"/>
                  </a:lnTo>
                  <a:lnTo>
                    <a:pt x="625652" y="811742"/>
                  </a:lnTo>
                  <a:lnTo>
                    <a:pt x="625917" y="811742"/>
                  </a:lnTo>
                  <a:lnTo>
                    <a:pt x="625917" y="812006"/>
                  </a:lnTo>
                  <a:lnTo>
                    <a:pt x="625917" y="812271"/>
                  </a:lnTo>
                  <a:lnTo>
                    <a:pt x="625652" y="812536"/>
                  </a:lnTo>
                  <a:lnTo>
                    <a:pt x="625652" y="813065"/>
                  </a:lnTo>
                  <a:lnTo>
                    <a:pt x="626181" y="813065"/>
                  </a:lnTo>
                  <a:lnTo>
                    <a:pt x="626181" y="813329"/>
                  </a:lnTo>
                  <a:lnTo>
                    <a:pt x="626181" y="813594"/>
                  </a:lnTo>
                  <a:lnTo>
                    <a:pt x="625917" y="813858"/>
                  </a:lnTo>
                  <a:lnTo>
                    <a:pt x="626181" y="815711"/>
                  </a:lnTo>
                  <a:lnTo>
                    <a:pt x="626975" y="817033"/>
                  </a:lnTo>
                  <a:lnTo>
                    <a:pt x="627504" y="817563"/>
                  </a:lnTo>
                  <a:lnTo>
                    <a:pt x="628033" y="818356"/>
                  </a:lnTo>
                  <a:lnTo>
                    <a:pt x="628298" y="819150"/>
                  </a:lnTo>
                  <a:lnTo>
                    <a:pt x="628298" y="819944"/>
                  </a:lnTo>
                  <a:lnTo>
                    <a:pt x="628298" y="820738"/>
                  </a:lnTo>
                  <a:lnTo>
                    <a:pt x="628298" y="821267"/>
                  </a:lnTo>
                  <a:lnTo>
                    <a:pt x="628827" y="821002"/>
                  </a:lnTo>
                  <a:lnTo>
                    <a:pt x="628827" y="819944"/>
                  </a:lnTo>
                  <a:lnTo>
                    <a:pt x="629091" y="817298"/>
                  </a:lnTo>
                  <a:lnTo>
                    <a:pt x="629885" y="813329"/>
                  </a:lnTo>
                  <a:lnTo>
                    <a:pt x="631208" y="808302"/>
                  </a:lnTo>
                  <a:lnTo>
                    <a:pt x="632266" y="805656"/>
                  </a:lnTo>
                  <a:lnTo>
                    <a:pt x="633589" y="803011"/>
                  </a:lnTo>
                  <a:lnTo>
                    <a:pt x="635176" y="800100"/>
                  </a:lnTo>
                  <a:lnTo>
                    <a:pt x="637028" y="797190"/>
                  </a:lnTo>
                  <a:lnTo>
                    <a:pt x="639144" y="794279"/>
                  </a:lnTo>
                  <a:lnTo>
                    <a:pt x="641525" y="791633"/>
                  </a:lnTo>
                  <a:lnTo>
                    <a:pt x="644435" y="789252"/>
                  </a:lnTo>
                  <a:lnTo>
                    <a:pt x="647874" y="786871"/>
                  </a:lnTo>
                  <a:lnTo>
                    <a:pt x="647345" y="785813"/>
                  </a:lnTo>
                  <a:lnTo>
                    <a:pt x="647874" y="785019"/>
                  </a:lnTo>
                  <a:lnTo>
                    <a:pt x="648139" y="784490"/>
                  </a:lnTo>
                  <a:lnTo>
                    <a:pt x="648668" y="783961"/>
                  </a:lnTo>
                  <a:lnTo>
                    <a:pt x="649461" y="783961"/>
                  </a:lnTo>
                  <a:lnTo>
                    <a:pt x="649461" y="783167"/>
                  </a:lnTo>
                  <a:lnTo>
                    <a:pt x="650255" y="783167"/>
                  </a:lnTo>
                  <a:lnTo>
                    <a:pt x="651313" y="781315"/>
                  </a:lnTo>
                  <a:lnTo>
                    <a:pt x="652901" y="779463"/>
                  </a:lnTo>
                  <a:lnTo>
                    <a:pt x="653694" y="777875"/>
                  </a:lnTo>
                  <a:lnTo>
                    <a:pt x="654488" y="775758"/>
                  </a:lnTo>
                  <a:lnTo>
                    <a:pt x="655281" y="773642"/>
                  </a:lnTo>
                  <a:lnTo>
                    <a:pt x="655811" y="770996"/>
                  </a:lnTo>
                  <a:lnTo>
                    <a:pt x="655017" y="770467"/>
                  </a:lnTo>
                  <a:lnTo>
                    <a:pt x="654752" y="769673"/>
                  </a:lnTo>
                  <a:lnTo>
                    <a:pt x="654752" y="769408"/>
                  </a:lnTo>
                  <a:lnTo>
                    <a:pt x="655017" y="768879"/>
                  </a:lnTo>
                  <a:lnTo>
                    <a:pt x="656075" y="768350"/>
                  </a:lnTo>
                  <a:lnTo>
                    <a:pt x="656075" y="767292"/>
                  </a:lnTo>
                  <a:lnTo>
                    <a:pt x="655546" y="766498"/>
                  </a:lnTo>
                  <a:lnTo>
                    <a:pt x="655281" y="765969"/>
                  </a:lnTo>
                  <a:lnTo>
                    <a:pt x="655546" y="765440"/>
                  </a:lnTo>
                  <a:lnTo>
                    <a:pt x="655546" y="765175"/>
                  </a:lnTo>
                  <a:lnTo>
                    <a:pt x="656075" y="764911"/>
                  </a:lnTo>
                  <a:lnTo>
                    <a:pt x="656340" y="764911"/>
                  </a:lnTo>
                  <a:lnTo>
                    <a:pt x="656869" y="764911"/>
                  </a:lnTo>
                  <a:lnTo>
                    <a:pt x="657133" y="765175"/>
                  </a:lnTo>
                  <a:lnTo>
                    <a:pt x="657398" y="765440"/>
                  </a:lnTo>
                  <a:lnTo>
                    <a:pt x="657398" y="765969"/>
                  </a:lnTo>
                  <a:lnTo>
                    <a:pt x="657133" y="766498"/>
                  </a:lnTo>
                  <a:lnTo>
                    <a:pt x="656604" y="767292"/>
                  </a:lnTo>
                  <a:lnTo>
                    <a:pt x="656604" y="768350"/>
                  </a:lnTo>
                  <a:lnTo>
                    <a:pt x="657398" y="768615"/>
                  </a:lnTo>
                  <a:lnTo>
                    <a:pt x="657662" y="768879"/>
                  </a:lnTo>
                  <a:lnTo>
                    <a:pt x="657927" y="769408"/>
                  </a:lnTo>
                  <a:lnTo>
                    <a:pt x="658191" y="769673"/>
                  </a:lnTo>
                  <a:lnTo>
                    <a:pt x="657927" y="770202"/>
                  </a:lnTo>
                  <a:lnTo>
                    <a:pt x="657927" y="770467"/>
                  </a:lnTo>
                  <a:lnTo>
                    <a:pt x="656869" y="770996"/>
                  </a:lnTo>
                  <a:lnTo>
                    <a:pt x="657398" y="773642"/>
                  </a:lnTo>
                  <a:lnTo>
                    <a:pt x="658191" y="775758"/>
                  </a:lnTo>
                  <a:lnTo>
                    <a:pt x="658985" y="777611"/>
                  </a:lnTo>
                  <a:lnTo>
                    <a:pt x="659779" y="779463"/>
                  </a:lnTo>
                  <a:lnTo>
                    <a:pt x="660572" y="779992"/>
                  </a:lnTo>
                  <a:lnTo>
                    <a:pt x="661366" y="781050"/>
                  </a:lnTo>
                  <a:lnTo>
                    <a:pt x="662953" y="783167"/>
                  </a:lnTo>
                  <a:lnTo>
                    <a:pt x="663747" y="783167"/>
                  </a:lnTo>
                  <a:lnTo>
                    <a:pt x="663747" y="783961"/>
                  </a:lnTo>
                  <a:lnTo>
                    <a:pt x="664541" y="783961"/>
                  </a:lnTo>
                  <a:lnTo>
                    <a:pt x="665070" y="784490"/>
                  </a:lnTo>
                  <a:lnTo>
                    <a:pt x="665334" y="785019"/>
                  </a:lnTo>
                  <a:lnTo>
                    <a:pt x="665334" y="785813"/>
                  </a:lnTo>
                  <a:lnTo>
                    <a:pt x="665070" y="786871"/>
                  </a:lnTo>
                  <a:lnTo>
                    <a:pt x="668509" y="789252"/>
                  </a:lnTo>
                  <a:lnTo>
                    <a:pt x="671154" y="791633"/>
                  </a:lnTo>
                  <a:lnTo>
                    <a:pt x="673800" y="794279"/>
                  </a:lnTo>
                  <a:lnTo>
                    <a:pt x="676181" y="797190"/>
                  </a:lnTo>
                  <a:lnTo>
                    <a:pt x="678032" y="800100"/>
                  </a:lnTo>
                  <a:lnTo>
                    <a:pt x="679355" y="803011"/>
                  </a:lnTo>
                  <a:lnTo>
                    <a:pt x="680678" y="805656"/>
                  </a:lnTo>
                  <a:lnTo>
                    <a:pt x="681736" y="808302"/>
                  </a:lnTo>
                  <a:lnTo>
                    <a:pt x="683059" y="813329"/>
                  </a:lnTo>
                  <a:lnTo>
                    <a:pt x="683852" y="817298"/>
                  </a:lnTo>
                  <a:lnTo>
                    <a:pt x="684117" y="819944"/>
                  </a:lnTo>
                  <a:lnTo>
                    <a:pt x="684117" y="821002"/>
                  </a:lnTo>
                  <a:lnTo>
                    <a:pt x="684382" y="821267"/>
                  </a:lnTo>
                  <a:lnTo>
                    <a:pt x="684382" y="820738"/>
                  </a:lnTo>
                  <a:lnTo>
                    <a:pt x="684382" y="819944"/>
                  </a:lnTo>
                  <a:lnTo>
                    <a:pt x="684646" y="819150"/>
                  </a:lnTo>
                  <a:lnTo>
                    <a:pt x="684911" y="818356"/>
                  </a:lnTo>
                  <a:lnTo>
                    <a:pt x="685175" y="817563"/>
                  </a:lnTo>
                  <a:lnTo>
                    <a:pt x="685704" y="817033"/>
                  </a:lnTo>
                  <a:lnTo>
                    <a:pt x="686498" y="815711"/>
                  </a:lnTo>
                  <a:lnTo>
                    <a:pt x="687027" y="813858"/>
                  </a:lnTo>
                  <a:lnTo>
                    <a:pt x="686762" y="813594"/>
                  </a:lnTo>
                  <a:lnTo>
                    <a:pt x="686498" y="813329"/>
                  </a:lnTo>
                  <a:lnTo>
                    <a:pt x="686762" y="813065"/>
                  </a:lnTo>
                  <a:lnTo>
                    <a:pt x="687027" y="813065"/>
                  </a:lnTo>
                  <a:lnTo>
                    <a:pt x="687027" y="812536"/>
                  </a:lnTo>
                  <a:lnTo>
                    <a:pt x="686762" y="812006"/>
                  </a:lnTo>
                  <a:lnTo>
                    <a:pt x="687027" y="811742"/>
                  </a:lnTo>
                  <a:lnTo>
                    <a:pt x="687292" y="811742"/>
                  </a:lnTo>
                  <a:lnTo>
                    <a:pt x="687556" y="811742"/>
                  </a:lnTo>
                  <a:lnTo>
                    <a:pt x="687556" y="812006"/>
                  </a:lnTo>
                  <a:lnTo>
                    <a:pt x="687556" y="812271"/>
                  </a:lnTo>
                  <a:lnTo>
                    <a:pt x="687292" y="812536"/>
                  </a:lnTo>
                  <a:lnTo>
                    <a:pt x="687292" y="813065"/>
                  </a:lnTo>
                  <a:lnTo>
                    <a:pt x="687821" y="813065"/>
                  </a:lnTo>
                  <a:lnTo>
                    <a:pt x="687821" y="813329"/>
                  </a:lnTo>
                  <a:lnTo>
                    <a:pt x="687821" y="813594"/>
                  </a:lnTo>
                  <a:lnTo>
                    <a:pt x="687292" y="813858"/>
                  </a:lnTo>
                  <a:lnTo>
                    <a:pt x="687821" y="815711"/>
                  </a:lnTo>
                  <a:lnTo>
                    <a:pt x="688350" y="817033"/>
                  </a:lnTo>
                  <a:lnTo>
                    <a:pt x="689143" y="817563"/>
                  </a:lnTo>
                  <a:lnTo>
                    <a:pt x="689408" y="818356"/>
                  </a:lnTo>
                  <a:lnTo>
                    <a:pt x="689937" y="819150"/>
                  </a:lnTo>
                  <a:lnTo>
                    <a:pt x="689937" y="819944"/>
                  </a:lnTo>
                  <a:lnTo>
                    <a:pt x="689937" y="820738"/>
                  </a:lnTo>
                  <a:lnTo>
                    <a:pt x="689937" y="824177"/>
                  </a:lnTo>
                  <a:lnTo>
                    <a:pt x="690466" y="824442"/>
                  </a:lnTo>
                  <a:lnTo>
                    <a:pt x="690466" y="835554"/>
                  </a:lnTo>
                  <a:lnTo>
                    <a:pt x="700254" y="835554"/>
                  </a:lnTo>
                  <a:lnTo>
                    <a:pt x="700254" y="839788"/>
                  </a:lnTo>
                  <a:lnTo>
                    <a:pt x="696815" y="844815"/>
                  </a:lnTo>
                  <a:lnTo>
                    <a:pt x="696815" y="856721"/>
                  </a:lnTo>
                  <a:lnTo>
                    <a:pt x="696551" y="856721"/>
                  </a:lnTo>
                  <a:lnTo>
                    <a:pt x="696551" y="951177"/>
                  </a:lnTo>
                  <a:lnTo>
                    <a:pt x="742053" y="951177"/>
                  </a:lnTo>
                  <a:lnTo>
                    <a:pt x="817184" y="917046"/>
                  </a:lnTo>
                  <a:lnTo>
                    <a:pt x="817184" y="707231"/>
                  </a:lnTo>
                  <a:lnTo>
                    <a:pt x="816390" y="706438"/>
                  </a:lnTo>
                  <a:lnTo>
                    <a:pt x="815597" y="705644"/>
                  </a:lnTo>
                  <a:lnTo>
                    <a:pt x="815067" y="704586"/>
                  </a:lnTo>
                  <a:lnTo>
                    <a:pt x="815067" y="703527"/>
                  </a:lnTo>
                  <a:lnTo>
                    <a:pt x="815067" y="702204"/>
                  </a:lnTo>
                  <a:lnTo>
                    <a:pt x="815597" y="701146"/>
                  </a:lnTo>
                  <a:lnTo>
                    <a:pt x="816390" y="700352"/>
                  </a:lnTo>
                  <a:lnTo>
                    <a:pt x="817184" y="699558"/>
                  </a:lnTo>
                  <a:lnTo>
                    <a:pt x="817184" y="538427"/>
                  </a:lnTo>
                  <a:lnTo>
                    <a:pt x="806337" y="524669"/>
                  </a:lnTo>
                  <a:lnTo>
                    <a:pt x="829617" y="524669"/>
                  </a:lnTo>
                  <a:lnTo>
                    <a:pt x="829617" y="391054"/>
                  </a:lnTo>
                  <a:lnTo>
                    <a:pt x="827766" y="391054"/>
                  </a:lnTo>
                  <a:lnTo>
                    <a:pt x="827766" y="381794"/>
                  </a:lnTo>
                  <a:lnTo>
                    <a:pt x="836231" y="381794"/>
                  </a:lnTo>
                  <a:lnTo>
                    <a:pt x="836231" y="374650"/>
                  </a:lnTo>
                  <a:lnTo>
                    <a:pt x="836231" y="366183"/>
                  </a:lnTo>
                  <a:lnTo>
                    <a:pt x="836231" y="363802"/>
                  </a:lnTo>
                  <a:lnTo>
                    <a:pt x="836231" y="363273"/>
                  </a:lnTo>
                  <a:lnTo>
                    <a:pt x="836496" y="361950"/>
                  </a:lnTo>
                  <a:lnTo>
                    <a:pt x="837289" y="360892"/>
                  </a:lnTo>
                  <a:lnTo>
                    <a:pt x="837554" y="359833"/>
                  </a:lnTo>
                  <a:lnTo>
                    <a:pt x="837818" y="358510"/>
                  </a:lnTo>
                  <a:lnTo>
                    <a:pt x="837554" y="357981"/>
                  </a:lnTo>
                  <a:lnTo>
                    <a:pt x="837818" y="357717"/>
                  </a:lnTo>
                  <a:lnTo>
                    <a:pt x="837818" y="357188"/>
                  </a:lnTo>
                  <a:lnTo>
                    <a:pt x="837818" y="356923"/>
                  </a:lnTo>
                  <a:lnTo>
                    <a:pt x="838083" y="356658"/>
                  </a:lnTo>
                  <a:lnTo>
                    <a:pt x="838348" y="356923"/>
                  </a:lnTo>
                  <a:lnTo>
                    <a:pt x="838083" y="357452"/>
                  </a:lnTo>
                  <a:lnTo>
                    <a:pt x="838083" y="357717"/>
                  </a:lnTo>
                  <a:lnTo>
                    <a:pt x="838348" y="357717"/>
                  </a:lnTo>
                  <a:lnTo>
                    <a:pt x="838348" y="357981"/>
                  </a:lnTo>
                  <a:lnTo>
                    <a:pt x="838083" y="358510"/>
                  </a:lnTo>
                  <a:lnTo>
                    <a:pt x="838348" y="359833"/>
                  </a:lnTo>
                  <a:lnTo>
                    <a:pt x="838877" y="360892"/>
                  </a:lnTo>
                  <a:lnTo>
                    <a:pt x="839670" y="361685"/>
                  </a:lnTo>
                  <a:lnTo>
                    <a:pt x="839935" y="363273"/>
                  </a:lnTo>
                  <a:lnTo>
                    <a:pt x="839670" y="363802"/>
                  </a:lnTo>
                  <a:lnTo>
                    <a:pt x="839670" y="364067"/>
                  </a:lnTo>
                  <a:lnTo>
                    <a:pt x="839935" y="363802"/>
                  </a:lnTo>
                  <a:lnTo>
                    <a:pt x="840199" y="361156"/>
                  </a:lnTo>
                  <a:lnTo>
                    <a:pt x="840728" y="357981"/>
                  </a:lnTo>
                  <a:lnTo>
                    <a:pt x="841522" y="354013"/>
                  </a:lnTo>
                  <a:lnTo>
                    <a:pt x="843109" y="350044"/>
                  </a:lnTo>
                  <a:lnTo>
                    <a:pt x="843903" y="347927"/>
                  </a:lnTo>
                  <a:lnTo>
                    <a:pt x="845226" y="345546"/>
                  </a:lnTo>
                  <a:lnTo>
                    <a:pt x="846813" y="343429"/>
                  </a:lnTo>
                  <a:lnTo>
                    <a:pt x="848400" y="341313"/>
                  </a:lnTo>
                  <a:lnTo>
                    <a:pt x="850252" y="339196"/>
                  </a:lnTo>
                  <a:lnTo>
                    <a:pt x="852368" y="337608"/>
                  </a:lnTo>
                  <a:lnTo>
                    <a:pt x="852104" y="336815"/>
                  </a:lnTo>
                  <a:lnTo>
                    <a:pt x="852368" y="335756"/>
                  </a:lnTo>
                  <a:lnTo>
                    <a:pt x="852633" y="335492"/>
                  </a:lnTo>
                  <a:lnTo>
                    <a:pt x="853162" y="335227"/>
                  </a:lnTo>
                  <a:lnTo>
                    <a:pt x="853162" y="334169"/>
                  </a:lnTo>
                  <a:lnTo>
                    <a:pt x="853162" y="332581"/>
                  </a:lnTo>
                  <a:lnTo>
                    <a:pt x="853691" y="330729"/>
                  </a:lnTo>
                  <a:lnTo>
                    <a:pt x="854485" y="329406"/>
                  </a:lnTo>
                  <a:lnTo>
                    <a:pt x="855543" y="328348"/>
                  </a:lnTo>
                  <a:lnTo>
                    <a:pt x="856601" y="325173"/>
                  </a:lnTo>
                  <a:lnTo>
                    <a:pt x="856866" y="323585"/>
                  </a:lnTo>
                  <a:lnTo>
                    <a:pt x="857395" y="321469"/>
                  </a:lnTo>
                  <a:lnTo>
                    <a:pt x="856866" y="321204"/>
                  </a:lnTo>
                  <a:lnTo>
                    <a:pt x="856601" y="320675"/>
                  </a:lnTo>
                  <a:lnTo>
                    <a:pt x="856866" y="319881"/>
                  </a:lnTo>
                  <a:lnTo>
                    <a:pt x="857395" y="319617"/>
                  </a:lnTo>
                  <a:lnTo>
                    <a:pt x="857395" y="318558"/>
                  </a:lnTo>
                  <a:lnTo>
                    <a:pt x="857130" y="318294"/>
                  </a:lnTo>
                  <a:lnTo>
                    <a:pt x="857130" y="317765"/>
                  </a:lnTo>
                  <a:lnTo>
                    <a:pt x="857395" y="317235"/>
                  </a:lnTo>
                  <a:lnTo>
                    <a:pt x="857659" y="316971"/>
                  </a:lnTo>
                  <a:lnTo>
                    <a:pt x="858188" y="317235"/>
                  </a:lnTo>
                  <a:lnTo>
                    <a:pt x="858453" y="317765"/>
                  </a:lnTo>
                  <a:lnTo>
                    <a:pt x="858188" y="318294"/>
                  </a:lnTo>
                  <a:lnTo>
                    <a:pt x="857924" y="318558"/>
                  </a:lnTo>
                  <a:lnTo>
                    <a:pt x="857924" y="319617"/>
                  </a:lnTo>
                  <a:lnTo>
                    <a:pt x="858718" y="319881"/>
                  </a:lnTo>
                  <a:lnTo>
                    <a:pt x="858982" y="320675"/>
                  </a:lnTo>
                  <a:lnTo>
                    <a:pt x="858718" y="321204"/>
                  </a:lnTo>
                  <a:lnTo>
                    <a:pt x="858188" y="321469"/>
                  </a:lnTo>
                  <a:lnTo>
                    <a:pt x="858453" y="323585"/>
                  </a:lnTo>
                  <a:lnTo>
                    <a:pt x="858982" y="325173"/>
                  </a:lnTo>
                  <a:lnTo>
                    <a:pt x="860040" y="328348"/>
                  </a:lnTo>
                  <a:lnTo>
                    <a:pt x="861098" y="329406"/>
                  </a:lnTo>
                  <a:lnTo>
                    <a:pt x="861892" y="330729"/>
                  </a:lnTo>
                  <a:lnTo>
                    <a:pt x="862421" y="332317"/>
                  </a:lnTo>
                  <a:lnTo>
                    <a:pt x="862686" y="334169"/>
                  </a:lnTo>
                  <a:lnTo>
                    <a:pt x="862686" y="335227"/>
                  </a:lnTo>
                  <a:lnTo>
                    <a:pt x="862950" y="335492"/>
                  </a:lnTo>
                  <a:lnTo>
                    <a:pt x="863479" y="335756"/>
                  </a:lnTo>
                  <a:lnTo>
                    <a:pt x="863479" y="336285"/>
                  </a:lnTo>
                  <a:lnTo>
                    <a:pt x="863744" y="336815"/>
                  </a:lnTo>
                  <a:lnTo>
                    <a:pt x="863479" y="337608"/>
                  </a:lnTo>
                  <a:lnTo>
                    <a:pt x="865596" y="339196"/>
                  </a:lnTo>
                  <a:lnTo>
                    <a:pt x="867448" y="341313"/>
                  </a:lnTo>
                  <a:lnTo>
                    <a:pt x="869035" y="343429"/>
                  </a:lnTo>
                  <a:lnTo>
                    <a:pt x="870358" y="345546"/>
                  </a:lnTo>
                  <a:lnTo>
                    <a:pt x="871416" y="347927"/>
                  </a:lnTo>
                  <a:lnTo>
                    <a:pt x="872474" y="350044"/>
                  </a:lnTo>
                  <a:lnTo>
                    <a:pt x="873797" y="354013"/>
                  </a:lnTo>
                  <a:lnTo>
                    <a:pt x="875119" y="357981"/>
                  </a:lnTo>
                  <a:lnTo>
                    <a:pt x="875649" y="361156"/>
                  </a:lnTo>
                  <a:lnTo>
                    <a:pt x="875649" y="363802"/>
                  </a:lnTo>
                  <a:lnTo>
                    <a:pt x="875913" y="364067"/>
                  </a:lnTo>
                  <a:lnTo>
                    <a:pt x="875913" y="363802"/>
                  </a:lnTo>
                  <a:lnTo>
                    <a:pt x="875913" y="363273"/>
                  </a:lnTo>
                  <a:lnTo>
                    <a:pt x="876178" y="361950"/>
                  </a:lnTo>
                  <a:lnTo>
                    <a:pt x="876971" y="360892"/>
                  </a:lnTo>
                  <a:lnTo>
                    <a:pt x="877236" y="359833"/>
                  </a:lnTo>
                  <a:lnTo>
                    <a:pt x="877500" y="358510"/>
                  </a:lnTo>
                  <a:lnTo>
                    <a:pt x="877236" y="357981"/>
                  </a:lnTo>
                  <a:lnTo>
                    <a:pt x="877500" y="357717"/>
                  </a:lnTo>
                  <a:lnTo>
                    <a:pt x="877500" y="357188"/>
                  </a:lnTo>
                  <a:lnTo>
                    <a:pt x="877500" y="356923"/>
                  </a:lnTo>
                  <a:lnTo>
                    <a:pt x="877765" y="356658"/>
                  </a:lnTo>
                  <a:lnTo>
                    <a:pt x="878029" y="356923"/>
                  </a:lnTo>
                  <a:lnTo>
                    <a:pt x="877765" y="357452"/>
                  </a:lnTo>
                  <a:lnTo>
                    <a:pt x="877765" y="357717"/>
                  </a:lnTo>
                  <a:lnTo>
                    <a:pt x="878029" y="357717"/>
                  </a:lnTo>
                  <a:lnTo>
                    <a:pt x="878029" y="357981"/>
                  </a:lnTo>
                  <a:lnTo>
                    <a:pt x="877765" y="358510"/>
                  </a:lnTo>
                  <a:lnTo>
                    <a:pt x="878029" y="359833"/>
                  </a:lnTo>
                  <a:lnTo>
                    <a:pt x="878559" y="360892"/>
                  </a:lnTo>
                  <a:lnTo>
                    <a:pt x="879352" y="361685"/>
                  </a:lnTo>
                  <a:lnTo>
                    <a:pt x="879617" y="363273"/>
                  </a:lnTo>
                  <a:lnTo>
                    <a:pt x="879352" y="363538"/>
                  </a:lnTo>
                  <a:lnTo>
                    <a:pt x="881998" y="363008"/>
                  </a:lnTo>
                  <a:lnTo>
                    <a:pt x="884643" y="362744"/>
                  </a:lnTo>
                  <a:lnTo>
                    <a:pt x="884643" y="350573"/>
                  </a:lnTo>
                  <a:lnTo>
                    <a:pt x="884643" y="349779"/>
                  </a:lnTo>
                  <a:lnTo>
                    <a:pt x="885172" y="348985"/>
                  </a:lnTo>
                  <a:lnTo>
                    <a:pt x="886230" y="348192"/>
                  </a:lnTo>
                  <a:lnTo>
                    <a:pt x="887289" y="347663"/>
                  </a:lnTo>
                  <a:lnTo>
                    <a:pt x="887289" y="338931"/>
                  </a:lnTo>
                  <a:lnTo>
                    <a:pt x="887289" y="338402"/>
                  </a:lnTo>
                  <a:lnTo>
                    <a:pt x="887553" y="337873"/>
                  </a:lnTo>
                  <a:lnTo>
                    <a:pt x="888611" y="336815"/>
                  </a:lnTo>
                  <a:lnTo>
                    <a:pt x="890728" y="336021"/>
                  </a:lnTo>
                  <a:lnTo>
                    <a:pt x="892844" y="335492"/>
                  </a:lnTo>
                  <a:lnTo>
                    <a:pt x="893109" y="333640"/>
                  </a:lnTo>
                  <a:lnTo>
                    <a:pt x="893638" y="332581"/>
                  </a:lnTo>
                  <a:lnTo>
                    <a:pt x="894167" y="331523"/>
                  </a:lnTo>
                  <a:lnTo>
                    <a:pt x="894960" y="330729"/>
                  </a:lnTo>
                  <a:lnTo>
                    <a:pt x="896019" y="329671"/>
                  </a:lnTo>
                  <a:lnTo>
                    <a:pt x="897606" y="328613"/>
                  </a:lnTo>
                  <a:lnTo>
                    <a:pt x="899193" y="327819"/>
                  </a:lnTo>
                  <a:lnTo>
                    <a:pt x="899193" y="255852"/>
                  </a:lnTo>
                  <a:lnTo>
                    <a:pt x="898400" y="255323"/>
                  </a:lnTo>
                  <a:lnTo>
                    <a:pt x="896812" y="254000"/>
                  </a:lnTo>
                  <a:lnTo>
                    <a:pt x="894696" y="251619"/>
                  </a:lnTo>
                  <a:lnTo>
                    <a:pt x="893638" y="250296"/>
                  </a:lnTo>
                  <a:lnTo>
                    <a:pt x="892580" y="248973"/>
                  </a:lnTo>
                  <a:lnTo>
                    <a:pt x="892050" y="247121"/>
                  </a:lnTo>
                  <a:lnTo>
                    <a:pt x="891521" y="245269"/>
                  </a:lnTo>
                  <a:lnTo>
                    <a:pt x="891521" y="243417"/>
                  </a:lnTo>
                  <a:lnTo>
                    <a:pt x="891786" y="241300"/>
                  </a:lnTo>
                  <a:lnTo>
                    <a:pt x="892844" y="239183"/>
                  </a:lnTo>
                  <a:lnTo>
                    <a:pt x="894167" y="236802"/>
                  </a:lnTo>
                  <a:lnTo>
                    <a:pt x="896283" y="234685"/>
                  </a:lnTo>
                  <a:lnTo>
                    <a:pt x="899193" y="232304"/>
                  </a:lnTo>
                  <a:lnTo>
                    <a:pt x="899193" y="218546"/>
                  </a:lnTo>
                  <a:lnTo>
                    <a:pt x="906336" y="212460"/>
                  </a:lnTo>
                  <a:lnTo>
                    <a:pt x="906336" y="210344"/>
                  </a:lnTo>
                  <a:lnTo>
                    <a:pt x="906865" y="204788"/>
                  </a:lnTo>
                  <a:lnTo>
                    <a:pt x="907394" y="200819"/>
                  </a:lnTo>
                  <a:lnTo>
                    <a:pt x="908188" y="196056"/>
                  </a:lnTo>
                  <a:lnTo>
                    <a:pt x="909510" y="191294"/>
                  </a:lnTo>
                  <a:lnTo>
                    <a:pt x="910833" y="186002"/>
                  </a:lnTo>
                  <a:lnTo>
                    <a:pt x="912685" y="180181"/>
                  </a:lnTo>
                  <a:lnTo>
                    <a:pt x="915066" y="174625"/>
                  </a:lnTo>
                  <a:lnTo>
                    <a:pt x="917976" y="168804"/>
                  </a:lnTo>
                  <a:lnTo>
                    <a:pt x="921415" y="163248"/>
                  </a:lnTo>
                  <a:lnTo>
                    <a:pt x="923267" y="160602"/>
                  </a:lnTo>
                  <a:lnTo>
                    <a:pt x="925119" y="157956"/>
                  </a:lnTo>
                  <a:lnTo>
                    <a:pt x="927500" y="155046"/>
                  </a:lnTo>
                  <a:lnTo>
                    <a:pt x="929616" y="152665"/>
                  </a:lnTo>
                  <a:lnTo>
                    <a:pt x="932526" y="150283"/>
                  </a:lnTo>
                  <a:lnTo>
                    <a:pt x="935171" y="148167"/>
                  </a:lnTo>
                  <a:lnTo>
                    <a:pt x="938081" y="146050"/>
                  </a:lnTo>
                  <a:lnTo>
                    <a:pt x="940991" y="144198"/>
                  </a:lnTo>
                  <a:lnTo>
                    <a:pt x="940727" y="142081"/>
                  </a:lnTo>
                  <a:lnTo>
                    <a:pt x="940991" y="141023"/>
                  </a:lnTo>
                  <a:lnTo>
                    <a:pt x="941256" y="139965"/>
                  </a:lnTo>
                  <a:lnTo>
                    <a:pt x="941785" y="138906"/>
                  </a:lnTo>
                  <a:lnTo>
                    <a:pt x="942314" y="138113"/>
                  </a:lnTo>
                  <a:lnTo>
                    <a:pt x="943108" y="137319"/>
                  </a:lnTo>
                  <a:lnTo>
                    <a:pt x="944166" y="136790"/>
                  </a:lnTo>
                  <a:lnTo>
                    <a:pt x="945224" y="136525"/>
                  </a:lnTo>
                  <a:lnTo>
                    <a:pt x="946547" y="136260"/>
                  </a:lnTo>
                  <a:lnTo>
                    <a:pt x="946547" y="117740"/>
                  </a:lnTo>
                  <a:lnTo>
                    <a:pt x="944695" y="117740"/>
                  </a:lnTo>
                  <a:lnTo>
                    <a:pt x="943108" y="117210"/>
                  </a:lnTo>
                  <a:lnTo>
                    <a:pt x="941785" y="116417"/>
                  </a:lnTo>
                  <a:lnTo>
                    <a:pt x="940462" y="115623"/>
                  </a:lnTo>
                  <a:lnTo>
                    <a:pt x="939404" y="114300"/>
                  </a:lnTo>
                  <a:lnTo>
                    <a:pt x="938346" y="113242"/>
                  </a:lnTo>
                  <a:lnTo>
                    <a:pt x="937552" y="111919"/>
                  </a:lnTo>
                  <a:lnTo>
                    <a:pt x="936759" y="110331"/>
                  </a:lnTo>
                  <a:lnTo>
                    <a:pt x="932261" y="110331"/>
                  </a:lnTo>
                  <a:lnTo>
                    <a:pt x="930939" y="110067"/>
                  </a:lnTo>
                  <a:lnTo>
                    <a:pt x="930145" y="109538"/>
                  </a:lnTo>
                  <a:lnTo>
                    <a:pt x="929616" y="108479"/>
                  </a:lnTo>
                  <a:lnTo>
                    <a:pt x="929351" y="107156"/>
                  </a:lnTo>
                  <a:lnTo>
                    <a:pt x="929616" y="105833"/>
                  </a:lnTo>
                  <a:lnTo>
                    <a:pt x="930145" y="104775"/>
                  </a:lnTo>
                  <a:lnTo>
                    <a:pt x="930939" y="103981"/>
                  </a:lnTo>
                  <a:lnTo>
                    <a:pt x="932261" y="103717"/>
                  </a:lnTo>
                  <a:lnTo>
                    <a:pt x="936759" y="103717"/>
                  </a:lnTo>
                  <a:lnTo>
                    <a:pt x="937288" y="102394"/>
                  </a:lnTo>
                  <a:lnTo>
                    <a:pt x="938081" y="100542"/>
                  </a:lnTo>
                  <a:lnTo>
                    <a:pt x="939140" y="99219"/>
                  </a:lnTo>
                  <a:lnTo>
                    <a:pt x="940198" y="98161"/>
                  </a:lnTo>
                  <a:lnTo>
                    <a:pt x="941521" y="97102"/>
                  </a:lnTo>
                  <a:lnTo>
                    <a:pt x="943108" y="96308"/>
                  </a:lnTo>
                  <a:lnTo>
                    <a:pt x="944695" y="96044"/>
                  </a:lnTo>
                  <a:lnTo>
                    <a:pt x="946547" y="95779"/>
                  </a:lnTo>
                  <a:lnTo>
                    <a:pt x="946547" y="76200"/>
                  </a:lnTo>
                  <a:lnTo>
                    <a:pt x="945224" y="75935"/>
                  </a:lnTo>
                  <a:lnTo>
                    <a:pt x="944166" y="75671"/>
                  </a:lnTo>
                  <a:lnTo>
                    <a:pt x="942314" y="74348"/>
                  </a:lnTo>
                  <a:lnTo>
                    <a:pt x="940727" y="72760"/>
                  </a:lnTo>
                  <a:lnTo>
                    <a:pt x="939669" y="70379"/>
                  </a:lnTo>
                  <a:lnTo>
                    <a:pt x="926971" y="70379"/>
                  </a:lnTo>
                  <a:lnTo>
                    <a:pt x="925648" y="70115"/>
                  </a:lnTo>
                  <a:lnTo>
                    <a:pt x="924590" y="69321"/>
                  </a:lnTo>
                  <a:lnTo>
                    <a:pt x="923796" y="68527"/>
                  </a:lnTo>
                  <a:lnTo>
                    <a:pt x="923531" y="67204"/>
                  </a:lnTo>
                  <a:lnTo>
                    <a:pt x="923796" y="65881"/>
                  </a:lnTo>
                  <a:lnTo>
                    <a:pt x="924590" y="64823"/>
                  </a:lnTo>
                  <a:lnTo>
                    <a:pt x="925648" y="64029"/>
                  </a:lnTo>
                  <a:lnTo>
                    <a:pt x="926971" y="63765"/>
                  </a:lnTo>
                  <a:lnTo>
                    <a:pt x="939933" y="63765"/>
                  </a:lnTo>
                  <a:lnTo>
                    <a:pt x="940991" y="62177"/>
                  </a:lnTo>
                  <a:lnTo>
                    <a:pt x="942579" y="60590"/>
                  </a:lnTo>
                  <a:lnTo>
                    <a:pt x="944431" y="59531"/>
                  </a:lnTo>
                  <a:lnTo>
                    <a:pt x="946547" y="59002"/>
                  </a:lnTo>
                  <a:lnTo>
                    <a:pt x="946547" y="34131"/>
                  </a:lnTo>
                  <a:lnTo>
                    <a:pt x="937023" y="36513"/>
                  </a:lnTo>
                  <a:lnTo>
                    <a:pt x="929351" y="34396"/>
                  </a:lnTo>
                  <a:lnTo>
                    <a:pt x="937023" y="28840"/>
                  </a:lnTo>
                  <a:lnTo>
                    <a:pt x="941256" y="26723"/>
                  </a:lnTo>
                  <a:lnTo>
                    <a:pt x="946547" y="25400"/>
                  </a:lnTo>
                  <a:lnTo>
                    <a:pt x="946547" y="11377"/>
                  </a:lnTo>
                  <a:lnTo>
                    <a:pt x="945224" y="10848"/>
                  </a:lnTo>
                  <a:lnTo>
                    <a:pt x="944431" y="9790"/>
                  </a:lnTo>
                  <a:lnTo>
                    <a:pt x="943901" y="8731"/>
                  </a:lnTo>
                  <a:lnTo>
                    <a:pt x="943901" y="7673"/>
                  </a:lnTo>
                  <a:lnTo>
                    <a:pt x="943901" y="6350"/>
                  </a:lnTo>
                  <a:lnTo>
                    <a:pt x="944431" y="5292"/>
                  </a:lnTo>
                  <a:lnTo>
                    <a:pt x="945224" y="4498"/>
                  </a:lnTo>
                  <a:lnTo>
                    <a:pt x="946547" y="3969"/>
                  </a:lnTo>
                  <a:lnTo>
                    <a:pt x="946547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" name="KSO_Shape">
              <a:extLst>
                <a:ext uri="{FF2B5EF4-FFF2-40B4-BE49-F238E27FC236}">
                  <a16:creationId xmlns:a16="http://schemas.microsoft.com/office/drawing/2014/main" id="{5712D0D8-EB01-4920-A01B-CA6098525122}"/>
                </a:ext>
              </a:extLst>
            </p:cNvPr>
            <p:cNvSpPr>
              <a:spLocks/>
            </p:cNvSpPr>
            <p:nvPr/>
          </p:nvSpPr>
          <p:spPr bwMode="auto">
            <a:xfrm rot="662485">
              <a:off x="10159519" y="4902442"/>
              <a:ext cx="485647" cy="747835"/>
            </a:xfrm>
            <a:custGeom>
              <a:avLst/>
              <a:gdLst>
                <a:gd name="T0" fmla="*/ 455866 w 1501775"/>
                <a:gd name="T1" fmla="*/ 1714197 h 3384551"/>
                <a:gd name="T2" fmla="*/ 360918 w 1501775"/>
                <a:gd name="T3" fmla="*/ 1669302 h 3384551"/>
                <a:gd name="T4" fmla="*/ 150653 w 1501775"/>
                <a:gd name="T5" fmla="*/ 1625326 h 3384551"/>
                <a:gd name="T6" fmla="*/ 107354 w 1501775"/>
                <a:gd name="T7" fmla="*/ 1655856 h 3384551"/>
                <a:gd name="T8" fmla="*/ 541682 w 1501775"/>
                <a:gd name="T9" fmla="*/ 1469507 h 3384551"/>
                <a:gd name="T10" fmla="*/ 456646 w 1501775"/>
                <a:gd name="T11" fmla="*/ 1417025 h 3384551"/>
                <a:gd name="T12" fmla="*/ 489902 w 1501775"/>
                <a:gd name="T13" fmla="*/ 1415015 h 3384551"/>
                <a:gd name="T14" fmla="*/ 403750 w 1501775"/>
                <a:gd name="T15" fmla="*/ 1421715 h 3384551"/>
                <a:gd name="T16" fmla="*/ 213146 w 1501775"/>
                <a:gd name="T17" fmla="*/ 1418812 h 3384551"/>
                <a:gd name="T18" fmla="*/ 128111 w 1501775"/>
                <a:gd name="T19" fmla="*/ 1366553 h 3384551"/>
                <a:gd name="T20" fmla="*/ 161366 w 1501775"/>
                <a:gd name="T21" fmla="*/ 1364543 h 3384551"/>
                <a:gd name="T22" fmla="*/ 654393 w 1501775"/>
                <a:gd name="T23" fmla="*/ 1250644 h 3384551"/>
                <a:gd name="T24" fmla="*/ 463565 w 1501775"/>
                <a:gd name="T25" fmla="*/ 1247741 h 3384551"/>
                <a:gd name="T26" fmla="*/ 378753 w 1501775"/>
                <a:gd name="T27" fmla="*/ 1195259 h 3384551"/>
                <a:gd name="T28" fmla="*/ 411785 w 1501775"/>
                <a:gd name="T29" fmla="*/ 1193249 h 3384551"/>
                <a:gd name="T30" fmla="*/ 325634 w 1501775"/>
                <a:gd name="T31" fmla="*/ 1199948 h 3384551"/>
                <a:gd name="T32" fmla="*/ 135253 w 1501775"/>
                <a:gd name="T33" fmla="*/ 1197045 h 3384551"/>
                <a:gd name="T34" fmla="*/ 625601 w 1501775"/>
                <a:gd name="T35" fmla="*/ 1026422 h 3384551"/>
                <a:gd name="T36" fmla="*/ 658410 w 1501775"/>
                <a:gd name="T37" fmla="*/ 1020838 h 3384551"/>
                <a:gd name="T38" fmla="*/ 576276 w 1501775"/>
                <a:gd name="T39" fmla="*/ 1028878 h 3384551"/>
                <a:gd name="T40" fmla="*/ 385672 w 1501775"/>
                <a:gd name="T41" fmla="*/ 1026198 h 3384551"/>
                <a:gd name="T42" fmla="*/ 296843 w 1501775"/>
                <a:gd name="T43" fmla="*/ 975949 h 3384551"/>
                <a:gd name="T44" fmla="*/ 329652 w 1501775"/>
                <a:gd name="T45" fmla="*/ 970143 h 3384551"/>
                <a:gd name="T46" fmla="*/ 247740 w 1501775"/>
                <a:gd name="T47" fmla="*/ 978406 h 3384551"/>
                <a:gd name="T48" fmla="*/ 636314 w 1501775"/>
                <a:gd name="T49" fmla="*/ 854905 h 3384551"/>
                <a:gd name="T50" fmla="*/ 547485 w 1501775"/>
                <a:gd name="T51" fmla="*/ 804655 h 3384551"/>
                <a:gd name="T52" fmla="*/ 580070 w 1501775"/>
                <a:gd name="T53" fmla="*/ 799296 h 3384551"/>
                <a:gd name="T54" fmla="*/ 499945 w 1501775"/>
                <a:gd name="T55" fmla="*/ 811356 h 3384551"/>
                <a:gd name="T56" fmla="*/ 307556 w 1501775"/>
                <a:gd name="T57" fmla="*/ 804433 h 3384551"/>
                <a:gd name="T58" fmla="*/ 218726 w 1501775"/>
                <a:gd name="T59" fmla="*/ 754183 h 3384551"/>
                <a:gd name="T60" fmla="*/ 251758 w 1501775"/>
                <a:gd name="T61" fmla="*/ 748600 h 3384551"/>
                <a:gd name="T62" fmla="*/ 750364 w 1501775"/>
                <a:gd name="T63" fmla="*/ 640285 h 3384551"/>
                <a:gd name="T64" fmla="*/ 558198 w 1501775"/>
                <a:gd name="T65" fmla="*/ 633139 h 3384551"/>
                <a:gd name="T66" fmla="*/ 469368 w 1501775"/>
                <a:gd name="T67" fmla="*/ 582890 h 3384551"/>
                <a:gd name="T68" fmla="*/ 502177 w 1501775"/>
                <a:gd name="T69" fmla="*/ 577530 h 3384551"/>
                <a:gd name="T70" fmla="*/ 421829 w 1501775"/>
                <a:gd name="T71" fmla="*/ 589589 h 3384551"/>
                <a:gd name="T72" fmla="*/ 229439 w 1501775"/>
                <a:gd name="T73" fmla="*/ 582666 h 3384551"/>
                <a:gd name="T74" fmla="*/ 720234 w 1501775"/>
                <a:gd name="T75" fmla="*/ 412043 h 3384551"/>
                <a:gd name="T76" fmla="*/ 752819 w 1501775"/>
                <a:gd name="T77" fmla="*/ 406236 h 3384551"/>
                <a:gd name="T78" fmla="*/ 670686 w 1501775"/>
                <a:gd name="T79" fmla="*/ 414499 h 3384551"/>
                <a:gd name="T80" fmla="*/ 480304 w 1501775"/>
                <a:gd name="T81" fmla="*/ 411596 h 3384551"/>
                <a:gd name="T82" fmla="*/ 391475 w 1501775"/>
                <a:gd name="T83" fmla="*/ 361123 h 3384551"/>
                <a:gd name="T84" fmla="*/ 424061 w 1501775"/>
                <a:gd name="T85" fmla="*/ 355764 h 3384551"/>
                <a:gd name="T86" fmla="*/ 343712 w 1501775"/>
                <a:gd name="T87" fmla="*/ 367824 h 3384551"/>
                <a:gd name="T88" fmla="*/ 617566 w 1501775"/>
                <a:gd name="T89" fmla="*/ 164594 h 3384551"/>
                <a:gd name="T90" fmla="*/ 638100 w 1501775"/>
                <a:gd name="T91" fmla="*/ 178663 h 3384551"/>
                <a:gd name="T92" fmla="*/ 708404 w 1501775"/>
                <a:gd name="T93" fmla="*/ 230922 h 3384551"/>
                <a:gd name="T94" fmla="*/ 699700 w 1501775"/>
                <a:gd name="T95" fmla="*/ 157670 h 3384551"/>
                <a:gd name="T96" fmla="*/ 400626 w 1501775"/>
                <a:gd name="T97" fmla="*/ 133998 h 3384551"/>
                <a:gd name="T98" fmla="*/ 428078 w 1501775"/>
                <a:gd name="T99" fmla="*/ 143154 h 3384551"/>
                <a:gd name="T100" fmla="*/ 474279 w 1501775"/>
                <a:gd name="T101" fmla="*/ 329187 h 3384551"/>
                <a:gd name="T102" fmla="*/ 482983 w 1501775"/>
                <a:gd name="T103" fmla="*/ 123055 h 3384551"/>
                <a:gd name="T104" fmla="*/ 727152 w 1501775"/>
                <a:gd name="T105" fmla="*/ 997165 h 3384551"/>
                <a:gd name="T106" fmla="*/ 568018 w 1501775"/>
                <a:gd name="T107" fmla="*/ 1708470 h 3384551"/>
                <a:gd name="T108" fmla="*/ 496821 w 1501775"/>
                <a:gd name="T109" fmla="*/ 1654870 h 3384551"/>
                <a:gd name="T110" fmla="*/ 429641 w 1501775"/>
                <a:gd name="T111" fmla="*/ 1716956 h 3384551"/>
                <a:gd name="T112" fmla="*/ 365585 w 1501775"/>
                <a:gd name="T113" fmla="*/ 1640801 h 3384551"/>
                <a:gd name="T114" fmla="*/ 277648 w 1501775"/>
                <a:gd name="T115" fmla="*/ 1647947 h 3384551"/>
                <a:gd name="T116" fmla="*/ 216941 w 1501775"/>
                <a:gd name="T117" fmla="*/ 1651074 h 3384551"/>
                <a:gd name="T118" fmla="*/ 143288 w 1501775"/>
                <a:gd name="T119" fmla="*/ 1601495 h 3384551"/>
                <a:gd name="T120" fmla="*/ 79009 w 1501775"/>
                <a:gd name="T121" fmla="*/ 1667154 h 3384551"/>
                <a:gd name="T122" fmla="*/ 240598 w 1501775"/>
                <a:gd name="T123" fmla="*/ 339907 h 338455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01775" h="3384551">
                  <a:moveTo>
                    <a:pt x="890890" y="2982913"/>
                  </a:moveTo>
                  <a:lnTo>
                    <a:pt x="894844" y="2982913"/>
                  </a:lnTo>
                  <a:lnTo>
                    <a:pt x="899193" y="2983310"/>
                  </a:lnTo>
                  <a:lnTo>
                    <a:pt x="903543" y="2983706"/>
                  </a:lnTo>
                  <a:lnTo>
                    <a:pt x="907893" y="2984499"/>
                  </a:lnTo>
                  <a:lnTo>
                    <a:pt x="911847" y="2985689"/>
                  </a:lnTo>
                  <a:lnTo>
                    <a:pt x="915801" y="2986878"/>
                  </a:lnTo>
                  <a:lnTo>
                    <a:pt x="919755" y="2988464"/>
                  </a:lnTo>
                  <a:lnTo>
                    <a:pt x="927664" y="2991636"/>
                  </a:lnTo>
                  <a:lnTo>
                    <a:pt x="934781" y="2995997"/>
                  </a:lnTo>
                  <a:lnTo>
                    <a:pt x="941108" y="3001151"/>
                  </a:lnTo>
                  <a:lnTo>
                    <a:pt x="947435" y="3006702"/>
                  </a:lnTo>
                  <a:lnTo>
                    <a:pt x="952971" y="3013046"/>
                  </a:lnTo>
                  <a:lnTo>
                    <a:pt x="958111" y="3020183"/>
                  </a:lnTo>
                  <a:lnTo>
                    <a:pt x="962065" y="3027716"/>
                  </a:lnTo>
                  <a:lnTo>
                    <a:pt x="966020" y="3035645"/>
                  </a:lnTo>
                  <a:lnTo>
                    <a:pt x="968788" y="3043972"/>
                  </a:lnTo>
                  <a:lnTo>
                    <a:pt x="971160" y="3052298"/>
                  </a:lnTo>
                  <a:lnTo>
                    <a:pt x="972742" y="3061417"/>
                  </a:lnTo>
                  <a:lnTo>
                    <a:pt x="973137" y="3070536"/>
                  </a:lnTo>
                  <a:lnTo>
                    <a:pt x="973137" y="3080052"/>
                  </a:lnTo>
                  <a:lnTo>
                    <a:pt x="971951" y="3089567"/>
                  </a:lnTo>
                  <a:lnTo>
                    <a:pt x="926873" y="3384551"/>
                  </a:lnTo>
                  <a:lnTo>
                    <a:pt x="757237" y="3384551"/>
                  </a:lnTo>
                  <a:lnTo>
                    <a:pt x="805874" y="3064192"/>
                  </a:lnTo>
                  <a:lnTo>
                    <a:pt x="807851" y="3054677"/>
                  </a:lnTo>
                  <a:lnTo>
                    <a:pt x="810619" y="3045558"/>
                  </a:lnTo>
                  <a:lnTo>
                    <a:pt x="814178" y="3036835"/>
                  </a:lnTo>
                  <a:lnTo>
                    <a:pt x="818132" y="3028905"/>
                  </a:lnTo>
                  <a:lnTo>
                    <a:pt x="822877" y="3021372"/>
                  </a:lnTo>
                  <a:lnTo>
                    <a:pt x="828413" y="3014235"/>
                  </a:lnTo>
                  <a:lnTo>
                    <a:pt x="833949" y="3007892"/>
                  </a:lnTo>
                  <a:lnTo>
                    <a:pt x="840276" y="3001944"/>
                  </a:lnTo>
                  <a:lnTo>
                    <a:pt x="847789" y="2996790"/>
                  </a:lnTo>
                  <a:lnTo>
                    <a:pt x="854906" y="2992429"/>
                  </a:lnTo>
                  <a:lnTo>
                    <a:pt x="862419" y="2988860"/>
                  </a:lnTo>
                  <a:lnTo>
                    <a:pt x="870328" y="2986085"/>
                  </a:lnTo>
                  <a:lnTo>
                    <a:pt x="878236" y="2984103"/>
                  </a:lnTo>
                  <a:lnTo>
                    <a:pt x="886540" y="2983310"/>
                  </a:lnTo>
                  <a:lnTo>
                    <a:pt x="890890" y="2982913"/>
                  </a:lnTo>
                  <a:close/>
                  <a:moveTo>
                    <a:pt x="574830" y="2935288"/>
                  </a:moveTo>
                  <a:lnTo>
                    <a:pt x="578792" y="2935288"/>
                  </a:lnTo>
                  <a:lnTo>
                    <a:pt x="583150" y="2935288"/>
                  </a:lnTo>
                  <a:lnTo>
                    <a:pt x="587508" y="2935684"/>
                  </a:lnTo>
                  <a:lnTo>
                    <a:pt x="591866" y="2936080"/>
                  </a:lnTo>
                  <a:lnTo>
                    <a:pt x="595827" y="2936873"/>
                  </a:lnTo>
                  <a:lnTo>
                    <a:pt x="600185" y="2937665"/>
                  </a:lnTo>
                  <a:lnTo>
                    <a:pt x="604147" y="2939250"/>
                  </a:lnTo>
                  <a:lnTo>
                    <a:pt x="608109" y="2940438"/>
                  </a:lnTo>
                  <a:lnTo>
                    <a:pt x="615636" y="2944004"/>
                  </a:lnTo>
                  <a:lnTo>
                    <a:pt x="622767" y="2948758"/>
                  </a:lnTo>
                  <a:lnTo>
                    <a:pt x="629898" y="2953908"/>
                  </a:lnTo>
                  <a:lnTo>
                    <a:pt x="635841" y="2959455"/>
                  </a:lnTo>
                  <a:lnTo>
                    <a:pt x="641783" y="2965794"/>
                  </a:lnTo>
                  <a:lnTo>
                    <a:pt x="646537" y="2972925"/>
                  </a:lnTo>
                  <a:lnTo>
                    <a:pt x="650895" y="2980056"/>
                  </a:lnTo>
                  <a:lnTo>
                    <a:pt x="654461" y="2987979"/>
                  </a:lnTo>
                  <a:lnTo>
                    <a:pt x="657630" y="2996299"/>
                  </a:lnTo>
                  <a:lnTo>
                    <a:pt x="660007" y="3005015"/>
                  </a:lnTo>
                  <a:lnTo>
                    <a:pt x="661196" y="3014127"/>
                  </a:lnTo>
                  <a:lnTo>
                    <a:pt x="661988" y="3023239"/>
                  </a:lnTo>
                  <a:lnTo>
                    <a:pt x="661988" y="3032747"/>
                  </a:lnTo>
                  <a:lnTo>
                    <a:pt x="660800" y="3042256"/>
                  </a:lnTo>
                  <a:lnTo>
                    <a:pt x="607712" y="3384551"/>
                  </a:lnTo>
                  <a:lnTo>
                    <a:pt x="438150" y="3384551"/>
                  </a:lnTo>
                  <a:lnTo>
                    <a:pt x="494407" y="3016504"/>
                  </a:lnTo>
                  <a:lnTo>
                    <a:pt x="496388" y="3007392"/>
                  </a:lnTo>
                  <a:lnTo>
                    <a:pt x="499161" y="2998280"/>
                  </a:lnTo>
                  <a:lnTo>
                    <a:pt x="502330" y="2989564"/>
                  </a:lnTo>
                  <a:lnTo>
                    <a:pt x="506688" y="2981641"/>
                  </a:lnTo>
                  <a:lnTo>
                    <a:pt x="511442" y="2973717"/>
                  </a:lnTo>
                  <a:lnTo>
                    <a:pt x="516593" y="2966982"/>
                  </a:lnTo>
                  <a:lnTo>
                    <a:pt x="522535" y="2960643"/>
                  </a:lnTo>
                  <a:lnTo>
                    <a:pt x="528874" y="2954701"/>
                  </a:lnTo>
                  <a:lnTo>
                    <a:pt x="535609" y="2949550"/>
                  </a:lnTo>
                  <a:lnTo>
                    <a:pt x="542740" y="2945193"/>
                  </a:lnTo>
                  <a:lnTo>
                    <a:pt x="550664" y="2941231"/>
                  </a:lnTo>
                  <a:lnTo>
                    <a:pt x="558191" y="2938458"/>
                  </a:lnTo>
                  <a:lnTo>
                    <a:pt x="566510" y="2936477"/>
                  </a:lnTo>
                  <a:lnTo>
                    <a:pt x="574830" y="2935288"/>
                  </a:lnTo>
                  <a:close/>
                  <a:moveTo>
                    <a:pt x="267890" y="2887663"/>
                  </a:moveTo>
                  <a:lnTo>
                    <a:pt x="272256" y="2888059"/>
                  </a:lnTo>
                  <a:lnTo>
                    <a:pt x="276225" y="2888059"/>
                  </a:lnTo>
                  <a:lnTo>
                    <a:pt x="280590" y="2888851"/>
                  </a:lnTo>
                  <a:lnTo>
                    <a:pt x="284956" y="2889643"/>
                  </a:lnTo>
                  <a:lnTo>
                    <a:pt x="288925" y="2890435"/>
                  </a:lnTo>
                  <a:lnTo>
                    <a:pt x="293290" y="2891622"/>
                  </a:lnTo>
                  <a:lnTo>
                    <a:pt x="297259" y="2893206"/>
                  </a:lnTo>
                  <a:lnTo>
                    <a:pt x="304800" y="2896769"/>
                  </a:lnTo>
                  <a:lnTo>
                    <a:pt x="311943" y="2901125"/>
                  </a:lnTo>
                  <a:lnTo>
                    <a:pt x="318690" y="2905876"/>
                  </a:lnTo>
                  <a:lnTo>
                    <a:pt x="324643" y="2911815"/>
                  </a:lnTo>
                  <a:lnTo>
                    <a:pt x="330200" y="2918149"/>
                  </a:lnTo>
                  <a:lnTo>
                    <a:pt x="335359" y="2924880"/>
                  </a:lnTo>
                  <a:lnTo>
                    <a:pt x="339725" y="2932403"/>
                  </a:lnTo>
                  <a:lnTo>
                    <a:pt x="343297" y="2940321"/>
                  </a:lnTo>
                  <a:lnTo>
                    <a:pt x="346075" y="2949032"/>
                  </a:lnTo>
                  <a:lnTo>
                    <a:pt x="348456" y="2957742"/>
                  </a:lnTo>
                  <a:lnTo>
                    <a:pt x="350043" y="2966453"/>
                  </a:lnTo>
                  <a:lnTo>
                    <a:pt x="350837" y="2975955"/>
                  </a:lnTo>
                  <a:lnTo>
                    <a:pt x="350440" y="2985061"/>
                  </a:lnTo>
                  <a:lnTo>
                    <a:pt x="349647" y="2994563"/>
                  </a:lnTo>
                  <a:lnTo>
                    <a:pt x="289322" y="3384551"/>
                  </a:lnTo>
                  <a:lnTo>
                    <a:pt x="119062" y="3384551"/>
                  </a:lnTo>
                  <a:lnTo>
                    <a:pt x="182959" y="2969224"/>
                  </a:lnTo>
                  <a:lnTo>
                    <a:pt x="184547" y="2959722"/>
                  </a:lnTo>
                  <a:lnTo>
                    <a:pt x="187325" y="2950615"/>
                  </a:lnTo>
                  <a:lnTo>
                    <a:pt x="190897" y="2941905"/>
                  </a:lnTo>
                  <a:lnTo>
                    <a:pt x="195262" y="2933591"/>
                  </a:lnTo>
                  <a:lnTo>
                    <a:pt x="200025" y="2926068"/>
                  </a:lnTo>
                  <a:lnTo>
                    <a:pt x="205581" y="2918941"/>
                  </a:lnTo>
                  <a:lnTo>
                    <a:pt x="211534" y="2912607"/>
                  </a:lnTo>
                  <a:lnTo>
                    <a:pt x="217884" y="2907064"/>
                  </a:lnTo>
                  <a:lnTo>
                    <a:pt x="224631" y="2901916"/>
                  </a:lnTo>
                  <a:lnTo>
                    <a:pt x="231775" y="2897561"/>
                  </a:lnTo>
                  <a:lnTo>
                    <a:pt x="239315" y="2893998"/>
                  </a:lnTo>
                  <a:lnTo>
                    <a:pt x="247253" y="2891226"/>
                  </a:lnTo>
                  <a:lnTo>
                    <a:pt x="255190" y="2889247"/>
                  </a:lnTo>
                  <a:lnTo>
                    <a:pt x="263525" y="2888059"/>
                  </a:lnTo>
                  <a:lnTo>
                    <a:pt x="267890" y="2887663"/>
                  </a:lnTo>
                  <a:close/>
                  <a:moveTo>
                    <a:pt x="1035447" y="2539404"/>
                  </a:moveTo>
                  <a:lnTo>
                    <a:pt x="1027906" y="2540595"/>
                  </a:lnTo>
                  <a:lnTo>
                    <a:pt x="1020763" y="2542579"/>
                  </a:lnTo>
                  <a:lnTo>
                    <a:pt x="1013619" y="2544959"/>
                  </a:lnTo>
                  <a:lnTo>
                    <a:pt x="1006872" y="2548134"/>
                  </a:lnTo>
                  <a:lnTo>
                    <a:pt x="1000125" y="2551705"/>
                  </a:lnTo>
                  <a:lnTo>
                    <a:pt x="994172" y="2556466"/>
                  </a:lnTo>
                  <a:lnTo>
                    <a:pt x="988616" y="2561227"/>
                  </a:lnTo>
                  <a:lnTo>
                    <a:pt x="983060" y="2567179"/>
                  </a:lnTo>
                  <a:lnTo>
                    <a:pt x="978297" y="2573131"/>
                  </a:lnTo>
                  <a:lnTo>
                    <a:pt x="973931" y="2579876"/>
                  </a:lnTo>
                  <a:lnTo>
                    <a:pt x="970360" y="2587018"/>
                  </a:lnTo>
                  <a:lnTo>
                    <a:pt x="967185" y="2594557"/>
                  </a:lnTo>
                  <a:lnTo>
                    <a:pt x="964803" y="2602493"/>
                  </a:lnTo>
                  <a:lnTo>
                    <a:pt x="963216" y="2610825"/>
                  </a:lnTo>
                  <a:lnTo>
                    <a:pt x="929878" y="2829055"/>
                  </a:lnTo>
                  <a:lnTo>
                    <a:pt x="1079897" y="2852069"/>
                  </a:lnTo>
                  <a:lnTo>
                    <a:pt x="1113631" y="2633838"/>
                  </a:lnTo>
                  <a:lnTo>
                    <a:pt x="1114425" y="2625506"/>
                  </a:lnTo>
                  <a:lnTo>
                    <a:pt x="1114425" y="2617174"/>
                  </a:lnTo>
                  <a:lnTo>
                    <a:pt x="1114028" y="2609238"/>
                  </a:lnTo>
                  <a:lnTo>
                    <a:pt x="1112441" y="2601302"/>
                  </a:lnTo>
                  <a:lnTo>
                    <a:pt x="1110456" y="2593367"/>
                  </a:lnTo>
                  <a:lnTo>
                    <a:pt x="1107678" y="2586225"/>
                  </a:lnTo>
                  <a:lnTo>
                    <a:pt x="1104503" y="2579083"/>
                  </a:lnTo>
                  <a:lnTo>
                    <a:pt x="1100535" y="2572734"/>
                  </a:lnTo>
                  <a:lnTo>
                    <a:pt x="1095772" y="2566386"/>
                  </a:lnTo>
                  <a:lnTo>
                    <a:pt x="1091010" y="2560831"/>
                  </a:lnTo>
                  <a:lnTo>
                    <a:pt x="1085453" y="2555672"/>
                  </a:lnTo>
                  <a:lnTo>
                    <a:pt x="1079500" y="2551308"/>
                  </a:lnTo>
                  <a:lnTo>
                    <a:pt x="1072753" y="2547340"/>
                  </a:lnTo>
                  <a:lnTo>
                    <a:pt x="1066006" y="2544562"/>
                  </a:lnTo>
                  <a:lnTo>
                    <a:pt x="1058466" y="2542182"/>
                  </a:lnTo>
                  <a:lnTo>
                    <a:pt x="1050925" y="2540595"/>
                  </a:lnTo>
                  <a:lnTo>
                    <a:pt x="1042988" y="2539404"/>
                  </a:lnTo>
                  <a:lnTo>
                    <a:pt x="1035447" y="2539404"/>
                  </a:lnTo>
                  <a:close/>
                  <a:moveTo>
                    <a:pt x="848519" y="2509249"/>
                  </a:moveTo>
                  <a:lnTo>
                    <a:pt x="840581" y="2509646"/>
                  </a:lnTo>
                  <a:lnTo>
                    <a:pt x="833041" y="2510439"/>
                  </a:lnTo>
                  <a:lnTo>
                    <a:pt x="825897" y="2512026"/>
                  </a:lnTo>
                  <a:lnTo>
                    <a:pt x="818753" y="2514407"/>
                  </a:lnTo>
                  <a:lnTo>
                    <a:pt x="812006" y="2517581"/>
                  </a:lnTo>
                  <a:lnTo>
                    <a:pt x="805656" y="2521549"/>
                  </a:lnTo>
                  <a:lnTo>
                    <a:pt x="799306" y="2525914"/>
                  </a:lnTo>
                  <a:lnTo>
                    <a:pt x="793750" y="2531072"/>
                  </a:lnTo>
                  <a:lnTo>
                    <a:pt x="788194" y="2536627"/>
                  </a:lnTo>
                  <a:lnTo>
                    <a:pt x="783431" y="2543372"/>
                  </a:lnTo>
                  <a:lnTo>
                    <a:pt x="779463" y="2550117"/>
                  </a:lnTo>
                  <a:lnTo>
                    <a:pt x="775494" y="2557260"/>
                  </a:lnTo>
                  <a:lnTo>
                    <a:pt x="772716" y="2564798"/>
                  </a:lnTo>
                  <a:lnTo>
                    <a:pt x="770335" y="2572734"/>
                  </a:lnTo>
                  <a:lnTo>
                    <a:pt x="768747" y="2581066"/>
                  </a:lnTo>
                  <a:lnTo>
                    <a:pt x="735013" y="2799297"/>
                  </a:lnTo>
                  <a:lnTo>
                    <a:pt x="885031" y="2822310"/>
                  </a:lnTo>
                  <a:lnTo>
                    <a:pt x="918766" y="2604080"/>
                  </a:lnTo>
                  <a:lnTo>
                    <a:pt x="919560" y="2595747"/>
                  </a:lnTo>
                  <a:lnTo>
                    <a:pt x="919560" y="2587415"/>
                  </a:lnTo>
                  <a:lnTo>
                    <a:pt x="919163" y="2579083"/>
                  </a:lnTo>
                  <a:lnTo>
                    <a:pt x="917575" y="2571147"/>
                  </a:lnTo>
                  <a:lnTo>
                    <a:pt x="915591" y="2563608"/>
                  </a:lnTo>
                  <a:lnTo>
                    <a:pt x="912813" y="2556069"/>
                  </a:lnTo>
                  <a:lnTo>
                    <a:pt x="909638" y="2549324"/>
                  </a:lnTo>
                  <a:lnTo>
                    <a:pt x="905669" y="2542579"/>
                  </a:lnTo>
                  <a:lnTo>
                    <a:pt x="901303" y="2536230"/>
                  </a:lnTo>
                  <a:lnTo>
                    <a:pt x="896144" y="2530675"/>
                  </a:lnTo>
                  <a:lnTo>
                    <a:pt x="890588" y="2525517"/>
                  </a:lnTo>
                  <a:lnTo>
                    <a:pt x="884635" y="2521152"/>
                  </a:lnTo>
                  <a:lnTo>
                    <a:pt x="878285" y="2517185"/>
                  </a:lnTo>
                  <a:lnTo>
                    <a:pt x="871141" y="2514010"/>
                  </a:lnTo>
                  <a:lnTo>
                    <a:pt x="863997" y="2511630"/>
                  </a:lnTo>
                  <a:lnTo>
                    <a:pt x="856456" y="2510042"/>
                  </a:lnTo>
                  <a:lnTo>
                    <a:pt x="848519" y="2509249"/>
                  </a:lnTo>
                  <a:close/>
                  <a:moveTo>
                    <a:pt x="646113" y="2479490"/>
                  </a:moveTo>
                  <a:lnTo>
                    <a:pt x="638572" y="2480681"/>
                  </a:lnTo>
                  <a:lnTo>
                    <a:pt x="631428" y="2482268"/>
                  </a:lnTo>
                  <a:lnTo>
                    <a:pt x="623888" y="2484648"/>
                  </a:lnTo>
                  <a:lnTo>
                    <a:pt x="617141" y="2487823"/>
                  </a:lnTo>
                  <a:lnTo>
                    <a:pt x="610791" y="2491790"/>
                  </a:lnTo>
                  <a:lnTo>
                    <a:pt x="604441" y="2496155"/>
                  </a:lnTo>
                  <a:lnTo>
                    <a:pt x="598885" y="2501313"/>
                  </a:lnTo>
                  <a:lnTo>
                    <a:pt x="593725" y="2506868"/>
                  </a:lnTo>
                  <a:lnTo>
                    <a:pt x="588566" y="2513217"/>
                  </a:lnTo>
                  <a:lnTo>
                    <a:pt x="584597" y="2519565"/>
                  </a:lnTo>
                  <a:lnTo>
                    <a:pt x="580628" y="2526707"/>
                  </a:lnTo>
                  <a:lnTo>
                    <a:pt x="577850" y="2534643"/>
                  </a:lnTo>
                  <a:lnTo>
                    <a:pt x="575469" y="2542975"/>
                  </a:lnTo>
                  <a:lnTo>
                    <a:pt x="573881" y="2551308"/>
                  </a:lnTo>
                  <a:lnTo>
                    <a:pt x="540147" y="2769141"/>
                  </a:lnTo>
                  <a:lnTo>
                    <a:pt x="690166" y="2792154"/>
                  </a:lnTo>
                  <a:lnTo>
                    <a:pt x="723900" y="2574321"/>
                  </a:lnTo>
                  <a:lnTo>
                    <a:pt x="724694" y="2565592"/>
                  </a:lnTo>
                  <a:lnTo>
                    <a:pt x="724694" y="2557260"/>
                  </a:lnTo>
                  <a:lnTo>
                    <a:pt x="724297" y="2549324"/>
                  </a:lnTo>
                  <a:lnTo>
                    <a:pt x="722710" y="2541388"/>
                  </a:lnTo>
                  <a:lnTo>
                    <a:pt x="720725" y="2533453"/>
                  </a:lnTo>
                  <a:lnTo>
                    <a:pt x="717947" y="2525914"/>
                  </a:lnTo>
                  <a:lnTo>
                    <a:pt x="714772" y="2518772"/>
                  </a:lnTo>
                  <a:lnTo>
                    <a:pt x="710803" y="2512423"/>
                  </a:lnTo>
                  <a:lnTo>
                    <a:pt x="706438" y="2506471"/>
                  </a:lnTo>
                  <a:lnTo>
                    <a:pt x="701278" y="2500520"/>
                  </a:lnTo>
                  <a:lnTo>
                    <a:pt x="695722" y="2495758"/>
                  </a:lnTo>
                  <a:lnTo>
                    <a:pt x="689769" y="2490997"/>
                  </a:lnTo>
                  <a:lnTo>
                    <a:pt x="683419" y="2487426"/>
                  </a:lnTo>
                  <a:lnTo>
                    <a:pt x="676275" y="2484252"/>
                  </a:lnTo>
                  <a:lnTo>
                    <a:pt x="669131" y="2481871"/>
                  </a:lnTo>
                  <a:lnTo>
                    <a:pt x="661591" y="2480284"/>
                  </a:lnTo>
                  <a:lnTo>
                    <a:pt x="653653" y="2479490"/>
                  </a:lnTo>
                  <a:lnTo>
                    <a:pt x="646113" y="2479490"/>
                  </a:lnTo>
                  <a:close/>
                  <a:moveTo>
                    <a:pt x="451247" y="2449732"/>
                  </a:moveTo>
                  <a:lnTo>
                    <a:pt x="444103" y="2450525"/>
                  </a:lnTo>
                  <a:lnTo>
                    <a:pt x="436563" y="2452112"/>
                  </a:lnTo>
                  <a:lnTo>
                    <a:pt x="429419" y="2454890"/>
                  </a:lnTo>
                  <a:lnTo>
                    <a:pt x="422672" y="2458064"/>
                  </a:lnTo>
                  <a:lnTo>
                    <a:pt x="416322" y="2461635"/>
                  </a:lnTo>
                  <a:lnTo>
                    <a:pt x="409972" y="2466396"/>
                  </a:lnTo>
                  <a:lnTo>
                    <a:pt x="404019" y="2471158"/>
                  </a:lnTo>
                  <a:lnTo>
                    <a:pt x="398860" y="2477110"/>
                  </a:lnTo>
                  <a:lnTo>
                    <a:pt x="394097" y="2483061"/>
                  </a:lnTo>
                  <a:lnTo>
                    <a:pt x="389731" y="2489807"/>
                  </a:lnTo>
                  <a:lnTo>
                    <a:pt x="386160" y="2496949"/>
                  </a:lnTo>
                  <a:lnTo>
                    <a:pt x="382985" y="2504488"/>
                  </a:lnTo>
                  <a:lnTo>
                    <a:pt x="380603" y="2512423"/>
                  </a:lnTo>
                  <a:lnTo>
                    <a:pt x="379016" y="2520756"/>
                  </a:lnTo>
                  <a:lnTo>
                    <a:pt x="345281" y="2738986"/>
                  </a:lnTo>
                  <a:lnTo>
                    <a:pt x="495697" y="2762396"/>
                  </a:lnTo>
                  <a:lnTo>
                    <a:pt x="529035" y="2544166"/>
                  </a:lnTo>
                  <a:lnTo>
                    <a:pt x="529828" y="2535437"/>
                  </a:lnTo>
                  <a:lnTo>
                    <a:pt x="530225" y="2527104"/>
                  </a:lnTo>
                  <a:lnTo>
                    <a:pt x="529431" y="2519168"/>
                  </a:lnTo>
                  <a:lnTo>
                    <a:pt x="527844" y="2511233"/>
                  </a:lnTo>
                  <a:lnTo>
                    <a:pt x="525860" y="2503297"/>
                  </a:lnTo>
                  <a:lnTo>
                    <a:pt x="523081" y="2496155"/>
                  </a:lnTo>
                  <a:lnTo>
                    <a:pt x="519906" y="2489013"/>
                  </a:lnTo>
                  <a:lnTo>
                    <a:pt x="515938" y="2482665"/>
                  </a:lnTo>
                  <a:lnTo>
                    <a:pt x="511572" y="2476316"/>
                  </a:lnTo>
                  <a:lnTo>
                    <a:pt x="506413" y="2470761"/>
                  </a:lnTo>
                  <a:lnTo>
                    <a:pt x="500856" y="2465603"/>
                  </a:lnTo>
                  <a:lnTo>
                    <a:pt x="494903" y="2461238"/>
                  </a:lnTo>
                  <a:lnTo>
                    <a:pt x="488553" y="2457270"/>
                  </a:lnTo>
                  <a:lnTo>
                    <a:pt x="481410" y="2454493"/>
                  </a:lnTo>
                  <a:lnTo>
                    <a:pt x="474266" y="2452112"/>
                  </a:lnTo>
                  <a:lnTo>
                    <a:pt x="466725" y="2450525"/>
                  </a:lnTo>
                  <a:lnTo>
                    <a:pt x="459185" y="2449732"/>
                  </a:lnTo>
                  <a:lnTo>
                    <a:pt x="451247" y="2449732"/>
                  </a:lnTo>
                  <a:close/>
                  <a:moveTo>
                    <a:pt x="264319" y="2419576"/>
                  </a:moveTo>
                  <a:lnTo>
                    <a:pt x="256381" y="2419973"/>
                  </a:lnTo>
                  <a:lnTo>
                    <a:pt x="249238" y="2420767"/>
                  </a:lnTo>
                  <a:lnTo>
                    <a:pt x="241697" y="2422354"/>
                  </a:lnTo>
                  <a:lnTo>
                    <a:pt x="234553" y="2424734"/>
                  </a:lnTo>
                  <a:lnTo>
                    <a:pt x="227806" y="2427909"/>
                  </a:lnTo>
                  <a:lnTo>
                    <a:pt x="221456" y="2431876"/>
                  </a:lnTo>
                  <a:lnTo>
                    <a:pt x="215106" y="2436241"/>
                  </a:lnTo>
                  <a:lnTo>
                    <a:pt x="209550" y="2441399"/>
                  </a:lnTo>
                  <a:lnTo>
                    <a:pt x="204391" y="2446954"/>
                  </a:lnTo>
                  <a:lnTo>
                    <a:pt x="199628" y="2453303"/>
                  </a:lnTo>
                  <a:lnTo>
                    <a:pt x="195263" y="2460048"/>
                  </a:lnTo>
                  <a:lnTo>
                    <a:pt x="191294" y="2467190"/>
                  </a:lnTo>
                  <a:lnTo>
                    <a:pt x="188119" y="2474729"/>
                  </a:lnTo>
                  <a:lnTo>
                    <a:pt x="185738" y="2482665"/>
                  </a:lnTo>
                  <a:lnTo>
                    <a:pt x="184150" y="2490997"/>
                  </a:lnTo>
                  <a:lnTo>
                    <a:pt x="150416" y="2709227"/>
                  </a:lnTo>
                  <a:lnTo>
                    <a:pt x="300831" y="2732240"/>
                  </a:lnTo>
                  <a:lnTo>
                    <a:pt x="334169" y="2514010"/>
                  </a:lnTo>
                  <a:lnTo>
                    <a:pt x="334963" y="2505678"/>
                  </a:lnTo>
                  <a:lnTo>
                    <a:pt x="335360" y="2497345"/>
                  </a:lnTo>
                  <a:lnTo>
                    <a:pt x="334566" y="2489013"/>
                  </a:lnTo>
                  <a:lnTo>
                    <a:pt x="333375" y="2481077"/>
                  </a:lnTo>
                  <a:lnTo>
                    <a:pt x="330994" y="2473539"/>
                  </a:lnTo>
                  <a:lnTo>
                    <a:pt x="328613" y="2466000"/>
                  </a:lnTo>
                  <a:lnTo>
                    <a:pt x="325041" y="2459254"/>
                  </a:lnTo>
                  <a:lnTo>
                    <a:pt x="321072" y="2452509"/>
                  </a:lnTo>
                  <a:lnTo>
                    <a:pt x="316706" y="2446557"/>
                  </a:lnTo>
                  <a:lnTo>
                    <a:pt x="311547" y="2441002"/>
                  </a:lnTo>
                  <a:lnTo>
                    <a:pt x="305991" y="2435844"/>
                  </a:lnTo>
                  <a:lnTo>
                    <a:pt x="300038" y="2431480"/>
                  </a:lnTo>
                  <a:lnTo>
                    <a:pt x="293688" y="2427512"/>
                  </a:lnTo>
                  <a:lnTo>
                    <a:pt x="286941" y="2424338"/>
                  </a:lnTo>
                  <a:lnTo>
                    <a:pt x="279400" y="2421957"/>
                  </a:lnTo>
                  <a:lnTo>
                    <a:pt x="271860" y="2420370"/>
                  </a:lnTo>
                  <a:lnTo>
                    <a:pt x="264319" y="2419576"/>
                  </a:lnTo>
                  <a:close/>
                  <a:moveTo>
                    <a:pt x="1091803" y="2175555"/>
                  </a:moveTo>
                  <a:lnTo>
                    <a:pt x="1084263" y="2176746"/>
                  </a:lnTo>
                  <a:lnTo>
                    <a:pt x="1077119" y="2178333"/>
                  </a:lnTo>
                  <a:lnTo>
                    <a:pt x="1069975" y="2180713"/>
                  </a:lnTo>
                  <a:lnTo>
                    <a:pt x="1063228" y="2183888"/>
                  </a:lnTo>
                  <a:lnTo>
                    <a:pt x="1056085" y="2187856"/>
                  </a:lnTo>
                  <a:lnTo>
                    <a:pt x="1050131" y="2192220"/>
                  </a:lnTo>
                  <a:lnTo>
                    <a:pt x="1044178" y="2197378"/>
                  </a:lnTo>
                  <a:lnTo>
                    <a:pt x="1039019" y="2202933"/>
                  </a:lnTo>
                  <a:lnTo>
                    <a:pt x="1034256" y="2209282"/>
                  </a:lnTo>
                  <a:lnTo>
                    <a:pt x="1029891" y="2216027"/>
                  </a:lnTo>
                  <a:lnTo>
                    <a:pt x="1026319" y="2223169"/>
                  </a:lnTo>
                  <a:lnTo>
                    <a:pt x="1023144" y="2230708"/>
                  </a:lnTo>
                  <a:lnTo>
                    <a:pt x="1020763" y="2238644"/>
                  </a:lnTo>
                  <a:lnTo>
                    <a:pt x="1019175" y="2246976"/>
                  </a:lnTo>
                  <a:lnTo>
                    <a:pt x="985044" y="2469174"/>
                  </a:lnTo>
                  <a:lnTo>
                    <a:pt x="1135063" y="2492187"/>
                  </a:lnTo>
                  <a:lnTo>
                    <a:pt x="1169194" y="2269989"/>
                  </a:lnTo>
                  <a:lnTo>
                    <a:pt x="1170385" y="2261657"/>
                  </a:lnTo>
                  <a:lnTo>
                    <a:pt x="1170385" y="2253325"/>
                  </a:lnTo>
                  <a:lnTo>
                    <a:pt x="1169591" y="2244992"/>
                  </a:lnTo>
                  <a:lnTo>
                    <a:pt x="1168400" y="2237056"/>
                  </a:lnTo>
                  <a:lnTo>
                    <a:pt x="1166416" y="2229518"/>
                  </a:lnTo>
                  <a:lnTo>
                    <a:pt x="1163638" y="2221979"/>
                  </a:lnTo>
                  <a:lnTo>
                    <a:pt x="1160463" y="2215233"/>
                  </a:lnTo>
                  <a:lnTo>
                    <a:pt x="1156494" y="2208488"/>
                  </a:lnTo>
                  <a:lnTo>
                    <a:pt x="1151731" y="2202536"/>
                  </a:lnTo>
                  <a:lnTo>
                    <a:pt x="1146969" y="2196982"/>
                  </a:lnTo>
                  <a:lnTo>
                    <a:pt x="1141413" y="2191823"/>
                  </a:lnTo>
                  <a:lnTo>
                    <a:pt x="1135063" y="2187459"/>
                  </a:lnTo>
                  <a:lnTo>
                    <a:pt x="1128713" y="2183491"/>
                  </a:lnTo>
                  <a:lnTo>
                    <a:pt x="1121966" y="2180317"/>
                  </a:lnTo>
                  <a:lnTo>
                    <a:pt x="1114822" y="2177936"/>
                  </a:lnTo>
                  <a:lnTo>
                    <a:pt x="1107281" y="2176349"/>
                  </a:lnTo>
                  <a:lnTo>
                    <a:pt x="1099344" y="2175555"/>
                  </a:lnTo>
                  <a:lnTo>
                    <a:pt x="1091803" y="2175555"/>
                  </a:lnTo>
                  <a:close/>
                  <a:moveTo>
                    <a:pt x="896938" y="2145797"/>
                  </a:moveTo>
                  <a:lnTo>
                    <a:pt x="889397" y="2146590"/>
                  </a:lnTo>
                  <a:lnTo>
                    <a:pt x="882253" y="2148574"/>
                  </a:lnTo>
                  <a:lnTo>
                    <a:pt x="875110" y="2150955"/>
                  </a:lnTo>
                  <a:lnTo>
                    <a:pt x="868363" y="2154129"/>
                  </a:lnTo>
                  <a:lnTo>
                    <a:pt x="861616" y="2157700"/>
                  </a:lnTo>
                  <a:lnTo>
                    <a:pt x="855663" y="2162461"/>
                  </a:lnTo>
                  <a:lnTo>
                    <a:pt x="850106" y="2167620"/>
                  </a:lnTo>
                  <a:lnTo>
                    <a:pt x="844153" y="2173175"/>
                  </a:lnTo>
                  <a:lnTo>
                    <a:pt x="839391" y="2179126"/>
                  </a:lnTo>
                  <a:lnTo>
                    <a:pt x="835025" y="2185872"/>
                  </a:lnTo>
                  <a:lnTo>
                    <a:pt x="831453" y="2193014"/>
                  </a:lnTo>
                  <a:lnTo>
                    <a:pt x="828278" y="2200553"/>
                  </a:lnTo>
                  <a:lnTo>
                    <a:pt x="825897" y="2208488"/>
                  </a:lnTo>
                  <a:lnTo>
                    <a:pt x="824310" y="2216821"/>
                  </a:lnTo>
                  <a:lnTo>
                    <a:pt x="790178" y="2439415"/>
                  </a:lnTo>
                  <a:lnTo>
                    <a:pt x="940197" y="2462429"/>
                  </a:lnTo>
                  <a:lnTo>
                    <a:pt x="974725" y="2239834"/>
                  </a:lnTo>
                  <a:lnTo>
                    <a:pt x="975519" y="2231502"/>
                  </a:lnTo>
                  <a:lnTo>
                    <a:pt x="975519" y="2223169"/>
                  </a:lnTo>
                  <a:lnTo>
                    <a:pt x="975122" y="2215233"/>
                  </a:lnTo>
                  <a:lnTo>
                    <a:pt x="973535" y="2207298"/>
                  </a:lnTo>
                  <a:lnTo>
                    <a:pt x="971550" y="2199362"/>
                  </a:lnTo>
                  <a:lnTo>
                    <a:pt x="968772" y="2192220"/>
                  </a:lnTo>
                  <a:lnTo>
                    <a:pt x="965597" y="2185078"/>
                  </a:lnTo>
                  <a:lnTo>
                    <a:pt x="961628" y="2178730"/>
                  </a:lnTo>
                  <a:lnTo>
                    <a:pt x="956866" y="2172381"/>
                  </a:lnTo>
                  <a:lnTo>
                    <a:pt x="952103" y="2166826"/>
                  </a:lnTo>
                  <a:lnTo>
                    <a:pt x="946547" y="2162065"/>
                  </a:lnTo>
                  <a:lnTo>
                    <a:pt x="940594" y="2157303"/>
                  </a:lnTo>
                  <a:lnTo>
                    <a:pt x="933847" y="2153732"/>
                  </a:lnTo>
                  <a:lnTo>
                    <a:pt x="927100" y="2150558"/>
                  </a:lnTo>
                  <a:lnTo>
                    <a:pt x="919956" y="2148177"/>
                  </a:lnTo>
                  <a:lnTo>
                    <a:pt x="912416" y="2146590"/>
                  </a:lnTo>
                  <a:lnTo>
                    <a:pt x="904478" y="2145797"/>
                  </a:lnTo>
                  <a:lnTo>
                    <a:pt x="896938" y="2145797"/>
                  </a:lnTo>
                  <a:close/>
                  <a:moveTo>
                    <a:pt x="709613" y="2115244"/>
                  </a:moveTo>
                  <a:lnTo>
                    <a:pt x="702072" y="2115641"/>
                  </a:lnTo>
                  <a:lnTo>
                    <a:pt x="694531" y="2116435"/>
                  </a:lnTo>
                  <a:lnTo>
                    <a:pt x="687388" y="2118022"/>
                  </a:lnTo>
                  <a:lnTo>
                    <a:pt x="680244" y="2120799"/>
                  </a:lnTo>
                  <a:lnTo>
                    <a:pt x="673497" y="2123577"/>
                  </a:lnTo>
                  <a:lnTo>
                    <a:pt x="666750" y="2127545"/>
                  </a:lnTo>
                  <a:lnTo>
                    <a:pt x="660797" y="2131909"/>
                  </a:lnTo>
                  <a:lnTo>
                    <a:pt x="655241" y="2137464"/>
                  </a:lnTo>
                  <a:lnTo>
                    <a:pt x="649685" y="2143019"/>
                  </a:lnTo>
                  <a:lnTo>
                    <a:pt x="644922" y="2149368"/>
                  </a:lnTo>
                  <a:lnTo>
                    <a:pt x="640953" y="2156113"/>
                  </a:lnTo>
                  <a:lnTo>
                    <a:pt x="636985" y="2163255"/>
                  </a:lnTo>
                  <a:lnTo>
                    <a:pt x="634206" y="2170794"/>
                  </a:lnTo>
                  <a:lnTo>
                    <a:pt x="631825" y="2178730"/>
                  </a:lnTo>
                  <a:lnTo>
                    <a:pt x="629841" y="2187062"/>
                  </a:lnTo>
                  <a:lnTo>
                    <a:pt x="595313" y="2409657"/>
                  </a:lnTo>
                  <a:lnTo>
                    <a:pt x="745331" y="2432670"/>
                  </a:lnTo>
                  <a:lnTo>
                    <a:pt x="779463" y="2210075"/>
                  </a:lnTo>
                  <a:lnTo>
                    <a:pt x="780653" y="2201743"/>
                  </a:lnTo>
                  <a:lnTo>
                    <a:pt x="780653" y="2193410"/>
                  </a:lnTo>
                  <a:lnTo>
                    <a:pt x="780256" y="2185078"/>
                  </a:lnTo>
                  <a:lnTo>
                    <a:pt x="778669" y="2177142"/>
                  </a:lnTo>
                  <a:lnTo>
                    <a:pt x="776685" y="2169604"/>
                  </a:lnTo>
                  <a:lnTo>
                    <a:pt x="773906" y="2162461"/>
                  </a:lnTo>
                  <a:lnTo>
                    <a:pt x="770731" y="2155319"/>
                  </a:lnTo>
                  <a:lnTo>
                    <a:pt x="766763" y="2148574"/>
                  </a:lnTo>
                  <a:lnTo>
                    <a:pt x="762000" y="2142622"/>
                  </a:lnTo>
                  <a:lnTo>
                    <a:pt x="757238" y="2136671"/>
                  </a:lnTo>
                  <a:lnTo>
                    <a:pt x="751681" y="2131512"/>
                  </a:lnTo>
                  <a:lnTo>
                    <a:pt x="745728" y="2127148"/>
                  </a:lnTo>
                  <a:lnTo>
                    <a:pt x="738981" y="2123180"/>
                  </a:lnTo>
                  <a:lnTo>
                    <a:pt x="732235" y="2120006"/>
                  </a:lnTo>
                  <a:lnTo>
                    <a:pt x="725091" y="2117625"/>
                  </a:lnTo>
                  <a:lnTo>
                    <a:pt x="717550" y="2116038"/>
                  </a:lnTo>
                  <a:lnTo>
                    <a:pt x="709613" y="2115244"/>
                  </a:lnTo>
                  <a:close/>
                  <a:moveTo>
                    <a:pt x="507206" y="2085486"/>
                  </a:moveTo>
                  <a:lnTo>
                    <a:pt x="499666" y="2086676"/>
                  </a:lnTo>
                  <a:lnTo>
                    <a:pt x="492522" y="2088263"/>
                  </a:lnTo>
                  <a:lnTo>
                    <a:pt x="485378" y="2090644"/>
                  </a:lnTo>
                  <a:lnTo>
                    <a:pt x="478631" y="2093818"/>
                  </a:lnTo>
                  <a:lnTo>
                    <a:pt x="472281" y="2097786"/>
                  </a:lnTo>
                  <a:lnTo>
                    <a:pt x="465931" y="2102151"/>
                  </a:lnTo>
                  <a:lnTo>
                    <a:pt x="460375" y="2107309"/>
                  </a:lnTo>
                  <a:lnTo>
                    <a:pt x="454819" y="2112864"/>
                  </a:lnTo>
                  <a:lnTo>
                    <a:pt x="450056" y="2119212"/>
                  </a:lnTo>
                  <a:lnTo>
                    <a:pt x="446088" y="2125958"/>
                  </a:lnTo>
                  <a:lnTo>
                    <a:pt x="442119" y="2133100"/>
                  </a:lnTo>
                  <a:lnTo>
                    <a:pt x="439341" y="2141035"/>
                  </a:lnTo>
                  <a:lnTo>
                    <a:pt x="436960" y="2148971"/>
                  </a:lnTo>
                  <a:lnTo>
                    <a:pt x="434975" y="2157303"/>
                  </a:lnTo>
                  <a:lnTo>
                    <a:pt x="400447" y="2379501"/>
                  </a:lnTo>
                  <a:lnTo>
                    <a:pt x="550863" y="2402515"/>
                  </a:lnTo>
                  <a:lnTo>
                    <a:pt x="584994" y="2180317"/>
                  </a:lnTo>
                  <a:lnTo>
                    <a:pt x="585788" y="2171587"/>
                  </a:lnTo>
                  <a:lnTo>
                    <a:pt x="585788" y="2163652"/>
                  </a:lnTo>
                  <a:lnTo>
                    <a:pt x="585391" y="2155319"/>
                  </a:lnTo>
                  <a:lnTo>
                    <a:pt x="583803" y="2147384"/>
                  </a:lnTo>
                  <a:lnTo>
                    <a:pt x="581819" y="2139845"/>
                  </a:lnTo>
                  <a:lnTo>
                    <a:pt x="579041" y="2131909"/>
                  </a:lnTo>
                  <a:lnTo>
                    <a:pt x="575866" y="2125164"/>
                  </a:lnTo>
                  <a:lnTo>
                    <a:pt x="571897" y="2118419"/>
                  </a:lnTo>
                  <a:lnTo>
                    <a:pt x="567531" y="2112467"/>
                  </a:lnTo>
                  <a:lnTo>
                    <a:pt x="562372" y="2106912"/>
                  </a:lnTo>
                  <a:lnTo>
                    <a:pt x="556816" y="2101754"/>
                  </a:lnTo>
                  <a:lnTo>
                    <a:pt x="550863" y="2097389"/>
                  </a:lnTo>
                  <a:lnTo>
                    <a:pt x="544116" y="2093421"/>
                  </a:lnTo>
                  <a:lnTo>
                    <a:pt x="537369" y="2090247"/>
                  </a:lnTo>
                  <a:lnTo>
                    <a:pt x="530225" y="2087866"/>
                  </a:lnTo>
                  <a:lnTo>
                    <a:pt x="522685" y="2086279"/>
                  </a:lnTo>
                  <a:lnTo>
                    <a:pt x="514747" y="2085486"/>
                  </a:lnTo>
                  <a:lnTo>
                    <a:pt x="507206" y="2085486"/>
                  </a:lnTo>
                  <a:close/>
                  <a:moveTo>
                    <a:pt x="312341" y="2055727"/>
                  </a:moveTo>
                  <a:lnTo>
                    <a:pt x="304800" y="2056521"/>
                  </a:lnTo>
                  <a:lnTo>
                    <a:pt x="297656" y="2058505"/>
                  </a:lnTo>
                  <a:lnTo>
                    <a:pt x="290513" y="2060885"/>
                  </a:lnTo>
                  <a:lnTo>
                    <a:pt x="283766" y="2064059"/>
                  </a:lnTo>
                  <a:lnTo>
                    <a:pt x="277416" y="2067631"/>
                  </a:lnTo>
                  <a:lnTo>
                    <a:pt x="271066" y="2072392"/>
                  </a:lnTo>
                  <a:lnTo>
                    <a:pt x="265510" y="2077153"/>
                  </a:lnTo>
                  <a:lnTo>
                    <a:pt x="260350" y="2083105"/>
                  </a:lnTo>
                  <a:lnTo>
                    <a:pt x="255191" y="2089057"/>
                  </a:lnTo>
                  <a:lnTo>
                    <a:pt x="251222" y="2095802"/>
                  </a:lnTo>
                  <a:lnTo>
                    <a:pt x="247253" y="2102944"/>
                  </a:lnTo>
                  <a:lnTo>
                    <a:pt x="244475" y="2110483"/>
                  </a:lnTo>
                  <a:lnTo>
                    <a:pt x="242094" y="2118419"/>
                  </a:lnTo>
                  <a:lnTo>
                    <a:pt x="240506" y="2126751"/>
                  </a:lnTo>
                  <a:lnTo>
                    <a:pt x="205978" y="2349743"/>
                  </a:lnTo>
                  <a:lnTo>
                    <a:pt x="355997" y="2372756"/>
                  </a:lnTo>
                  <a:lnTo>
                    <a:pt x="390128" y="2150161"/>
                  </a:lnTo>
                  <a:lnTo>
                    <a:pt x="390922" y="2141829"/>
                  </a:lnTo>
                  <a:lnTo>
                    <a:pt x="390922" y="2133100"/>
                  </a:lnTo>
                  <a:lnTo>
                    <a:pt x="390525" y="2125164"/>
                  </a:lnTo>
                  <a:lnTo>
                    <a:pt x="388938" y="2117228"/>
                  </a:lnTo>
                  <a:lnTo>
                    <a:pt x="386953" y="2109293"/>
                  </a:lnTo>
                  <a:lnTo>
                    <a:pt x="384175" y="2102151"/>
                  </a:lnTo>
                  <a:lnTo>
                    <a:pt x="381000" y="2095008"/>
                  </a:lnTo>
                  <a:lnTo>
                    <a:pt x="377031" y="2088660"/>
                  </a:lnTo>
                  <a:lnTo>
                    <a:pt x="372666" y="2082311"/>
                  </a:lnTo>
                  <a:lnTo>
                    <a:pt x="367506" y="2076757"/>
                  </a:lnTo>
                  <a:lnTo>
                    <a:pt x="361950" y="2071598"/>
                  </a:lnTo>
                  <a:lnTo>
                    <a:pt x="355997" y="2067234"/>
                  </a:lnTo>
                  <a:lnTo>
                    <a:pt x="349647" y="2063663"/>
                  </a:lnTo>
                  <a:lnTo>
                    <a:pt x="342503" y="2060488"/>
                  </a:lnTo>
                  <a:lnTo>
                    <a:pt x="335360" y="2058108"/>
                  </a:lnTo>
                  <a:lnTo>
                    <a:pt x="327819" y="2056521"/>
                  </a:lnTo>
                  <a:lnTo>
                    <a:pt x="319881" y="2055727"/>
                  </a:lnTo>
                  <a:lnTo>
                    <a:pt x="312341" y="2055727"/>
                  </a:lnTo>
                  <a:close/>
                  <a:moveTo>
                    <a:pt x="1147763" y="1811706"/>
                  </a:moveTo>
                  <a:lnTo>
                    <a:pt x="1140222" y="1812500"/>
                  </a:lnTo>
                  <a:lnTo>
                    <a:pt x="1132681" y="1814087"/>
                  </a:lnTo>
                  <a:lnTo>
                    <a:pt x="1125935" y="1816864"/>
                  </a:lnTo>
                  <a:lnTo>
                    <a:pt x="1118791" y="1820039"/>
                  </a:lnTo>
                  <a:lnTo>
                    <a:pt x="1112441" y="1823610"/>
                  </a:lnTo>
                  <a:lnTo>
                    <a:pt x="1106488" y="1828371"/>
                  </a:lnTo>
                  <a:lnTo>
                    <a:pt x="1100535" y="1833133"/>
                  </a:lnTo>
                  <a:lnTo>
                    <a:pt x="1095375" y="1839084"/>
                  </a:lnTo>
                  <a:lnTo>
                    <a:pt x="1090613" y="1845036"/>
                  </a:lnTo>
                  <a:lnTo>
                    <a:pt x="1086247" y="1851781"/>
                  </a:lnTo>
                  <a:lnTo>
                    <a:pt x="1082675" y="1858923"/>
                  </a:lnTo>
                  <a:lnTo>
                    <a:pt x="1079500" y="1866462"/>
                  </a:lnTo>
                  <a:lnTo>
                    <a:pt x="1077119" y="1874398"/>
                  </a:lnTo>
                  <a:lnTo>
                    <a:pt x="1075531" y="1882730"/>
                  </a:lnTo>
                  <a:lnTo>
                    <a:pt x="1041003" y="2105325"/>
                  </a:lnTo>
                  <a:lnTo>
                    <a:pt x="1191022" y="2128338"/>
                  </a:lnTo>
                  <a:lnTo>
                    <a:pt x="1225153" y="1905743"/>
                  </a:lnTo>
                  <a:lnTo>
                    <a:pt x="1225947" y="1897411"/>
                  </a:lnTo>
                  <a:lnTo>
                    <a:pt x="1226344" y="1889079"/>
                  </a:lnTo>
                  <a:lnTo>
                    <a:pt x="1225550" y="1881143"/>
                  </a:lnTo>
                  <a:lnTo>
                    <a:pt x="1224360" y="1873208"/>
                  </a:lnTo>
                  <a:lnTo>
                    <a:pt x="1222375" y="1865272"/>
                  </a:lnTo>
                  <a:lnTo>
                    <a:pt x="1219597" y="1858130"/>
                  </a:lnTo>
                  <a:lnTo>
                    <a:pt x="1216025" y="1850988"/>
                  </a:lnTo>
                  <a:lnTo>
                    <a:pt x="1212056" y="1844639"/>
                  </a:lnTo>
                  <a:lnTo>
                    <a:pt x="1207691" y="1838291"/>
                  </a:lnTo>
                  <a:lnTo>
                    <a:pt x="1202531" y="1832736"/>
                  </a:lnTo>
                  <a:lnTo>
                    <a:pt x="1196975" y="1827578"/>
                  </a:lnTo>
                  <a:lnTo>
                    <a:pt x="1191022" y="1823213"/>
                  </a:lnTo>
                  <a:lnTo>
                    <a:pt x="1184672" y="1819245"/>
                  </a:lnTo>
                  <a:lnTo>
                    <a:pt x="1177925" y="1816468"/>
                  </a:lnTo>
                  <a:lnTo>
                    <a:pt x="1170781" y="1813690"/>
                  </a:lnTo>
                  <a:lnTo>
                    <a:pt x="1162844" y="1812103"/>
                  </a:lnTo>
                  <a:lnTo>
                    <a:pt x="1155303" y="1811706"/>
                  </a:lnTo>
                  <a:lnTo>
                    <a:pt x="1147763" y="1811706"/>
                  </a:lnTo>
                  <a:close/>
                  <a:moveTo>
                    <a:pt x="952897" y="1781551"/>
                  </a:moveTo>
                  <a:lnTo>
                    <a:pt x="945356" y="1782741"/>
                  </a:lnTo>
                  <a:lnTo>
                    <a:pt x="938213" y="1784328"/>
                  </a:lnTo>
                  <a:lnTo>
                    <a:pt x="931069" y="1786709"/>
                  </a:lnTo>
                  <a:lnTo>
                    <a:pt x="924322" y="1789883"/>
                  </a:lnTo>
                  <a:lnTo>
                    <a:pt x="917575" y="1793851"/>
                  </a:lnTo>
                  <a:lnTo>
                    <a:pt x="911622" y="1798216"/>
                  </a:lnTo>
                  <a:lnTo>
                    <a:pt x="905669" y="1803374"/>
                  </a:lnTo>
                  <a:lnTo>
                    <a:pt x="900510" y="1808929"/>
                  </a:lnTo>
                  <a:lnTo>
                    <a:pt x="895747" y="1815277"/>
                  </a:lnTo>
                  <a:lnTo>
                    <a:pt x="891381" y="1822023"/>
                  </a:lnTo>
                  <a:lnTo>
                    <a:pt x="887810" y="1829165"/>
                  </a:lnTo>
                  <a:lnTo>
                    <a:pt x="884635" y="1836704"/>
                  </a:lnTo>
                  <a:lnTo>
                    <a:pt x="882253" y="1844639"/>
                  </a:lnTo>
                  <a:lnTo>
                    <a:pt x="880666" y="1852972"/>
                  </a:lnTo>
                  <a:lnTo>
                    <a:pt x="846535" y="2075169"/>
                  </a:lnTo>
                  <a:lnTo>
                    <a:pt x="996156" y="2098183"/>
                  </a:lnTo>
                  <a:lnTo>
                    <a:pt x="1030288" y="1875985"/>
                  </a:lnTo>
                  <a:lnTo>
                    <a:pt x="1031478" y="1867653"/>
                  </a:lnTo>
                  <a:lnTo>
                    <a:pt x="1031478" y="1859320"/>
                  </a:lnTo>
                  <a:lnTo>
                    <a:pt x="1030685" y="1850988"/>
                  </a:lnTo>
                  <a:lnTo>
                    <a:pt x="1029494" y="1843052"/>
                  </a:lnTo>
                  <a:lnTo>
                    <a:pt x="1027510" y="1835513"/>
                  </a:lnTo>
                  <a:lnTo>
                    <a:pt x="1024731" y="1827974"/>
                  </a:lnTo>
                  <a:lnTo>
                    <a:pt x="1021556" y="1821229"/>
                  </a:lnTo>
                  <a:lnTo>
                    <a:pt x="1017588" y="1814484"/>
                  </a:lnTo>
                  <a:lnTo>
                    <a:pt x="1012825" y="1808532"/>
                  </a:lnTo>
                  <a:lnTo>
                    <a:pt x="1008063" y="1802977"/>
                  </a:lnTo>
                  <a:lnTo>
                    <a:pt x="1002506" y="1797819"/>
                  </a:lnTo>
                  <a:lnTo>
                    <a:pt x="996156" y="1793454"/>
                  </a:lnTo>
                  <a:lnTo>
                    <a:pt x="989806" y="1789487"/>
                  </a:lnTo>
                  <a:lnTo>
                    <a:pt x="983060" y="1786312"/>
                  </a:lnTo>
                  <a:lnTo>
                    <a:pt x="975916" y="1783932"/>
                  </a:lnTo>
                  <a:lnTo>
                    <a:pt x="967978" y="1782344"/>
                  </a:lnTo>
                  <a:lnTo>
                    <a:pt x="960438" y="1781551"/>
                  </a:lnTo>
                  <a:lnTo>
                    <a:pt x="952897" y="1781551"/>
                  </a:lnTo>
                  <a:close/>
                  <a:moveTo>
                    <a:pt x="758031" y="1751792"/>
                  </a:moveTo>
                  <a:lnTo>
                    <a:pt x="750491" y="1752586"/>
                  </a:lnTo>
                  <a:lnTo>
                    <a:pt x="743347" y="1754570"/>
                  </a:lnTo>
                  <a:lnTo>
                    <a:pt x="736203" y="1756950"/>
                  </a:lnTo>
                  <a:lnTo>
                    <a:pt x="729456" y="1760125"/>
                  </a:lnTo>
                  <a:lnTo>
                    <a:pt x="722710" y="1764092"/>
                  </a:lnTo>
                  <a:lnTo>
                    <a:pt x="716756" y="1768457"/>
                  </a:lnTo>
                  <a:lnTo>
                    <a:pt x="710803" y="1773615"/>
                  </a:lnTo>
                  <a:lnTo>
                    <a:pt x="705644" y="1779170"/>
                  </a:lnTo>
                  <a:lnTo>
                    <a:pt x="700881" y="1785122"/>
                  </a:lnTo>
                  <a:lnTo>
                    <a:pt x="696516" y="1791867"/>
                  </a:lnTo>
                  <a:lnTo>
                    <a:pt x="692944" y="1799009"/>
                  </a:lnTo>
                  <a:lnTo>
                    <a:pt x="689769" y="1806548"/>
                  </a:lnTo>
                  <a:lnTo>
                    <a:pt x="687388" y="1814881"/>
                  </a:lnTo>
                  <a:lnTo>
                    <a:pt x="685800" y="1823213"/>
                  </a:lnTo>
                  <a:lnTo>
                    <a:pt x="651669" y="2045411"/>
                  </a:lnTo>
                  <a:lnTo>
                    <a:pt x="801291" y="2068424"/>
                  </a:lnTo>
                  <a:lnTo>
                    <a:pt x="835422" y="1846226"/>
                  </a:lnTo>
                  <a:lnTo>
                    <a:pt x="836613" y="1837497"/>
                  </a:lnTo>
                  <a:lnTo>
                    <a:pt x="836613" y="1829165"/>
                  </a:lnTo>
                  <a:lnTo>
                    <a:pt x="835819" y="1821229"/>
                  </a:lnTo>
                  <a:lnTo>
                    <a:pt x="834628" y="1813293"/>
                  </a:lnTo>
                  <a:lnTo>
                    <a:pt x="832644" y="1805358"/>
                  </a:lnTo>
                  <a:lnTo>
                    <a:pt x="829866" y="1798216"/>
                  </a:lnTo>
                  <a:lnTo>
                    <a:pt x="826691" y="1791074"/>
                  </a:lnTo>
                  <a:lnTo>
                    <a:pt x="822722" y="1784725"/>
                  </a:lnTo>
                  <a:lnTo>
                    <a:pt x="817960" y="1778377"/>
                  </a:lnTo>
                  <a:lnTo>
                    <a:pt x="813197" y="1772822"/>
                  </a:lnTo>
                  <a:lnTo>
                    <a:pt x="807641" y="1768060"/>
                  </a:lnTo>
                  <a:lnTo>
                    <a:pt x="801291" y="1763299"/>
                  </a:lnTo>
                  <a:lnTo>
                    <a:pt x="794941" y="1759728"/>
                  </a:lnTo>
                  <a:lnTo>
                    <a:pt x="788194" y="1756554"/>
                  </a:lnTo>
                  <a:lnTo>
                    <a:pt x="781050" y="1754173"/>
                  </a:lnTo>
                  <a:lnTo>
                    <a:pt x="773510" y="1752586"/>
                  </a:lnTo>
                  <a:lnTo>
                    <a:pt x="765572" y="1751792"/>
                  </a:lnTo>
                  <a:lnTo>
                    <a:pt x="758031" y="1751792"/>
                  </a:lnTo>
                  <a:close/>
                  <a:moveTo>
                    <a:pt x="563166" y="1721637"/>
                  </a:moveTo>
                  <a:lnTo>
                    <a:pt x="555625" y="1722430"/>
                  </a:lnTo>
                  <a:lnTo>
                    <a:pt x="548481" y="1724017"/>
                  </a:lnTo>
                  <a:lnTo>
                    <a:pt x="541338" y="1726795"/>
                  </a:lnTo>
                  <a:lnTo>
                    <a:pt x="534591" y="1729969"/>
                  </a:lnTo>
                  <a:lnTo>
                    <a:pt x="527844" y="1733937"/>
                  </a:lnTo>
                  <a:lnTo>
                    <a:pt x="521891" y="1738302"/>
                  </a:lnTo>
                  <a:lnTo>
                    <a:pt x="516335" y="1743460"/>
                  </a:lnTo>
                  <a:lnTo>
                    <a:pt x="510778" y="1749412"/>
                  </a:lnTo>
                  <a:lnTo>
                    <a:pt x="506016" y="1755363"/>
                  </a:lnTo>
                  <a:lnTo>
                    <a:pt x="501650" y="1762109"/>
                  </a:lnTo>
                  <a:lnTo>
                    <a:pt x="498078" y="1769251"/>
                  </a:lnTo>
                  <a:lnTo>
                    <a:pt x="494903" y="1776789"/>
                  </a:lnTo>
                  <a:lnTo>
                    <a:pt x="492522" y="1784725"/>
                  </a:lnTo>
                  <a:lnTo>
                    <a:pt x="490935" y="1793058"/>
                  </a:lnTo>
                  <a:lnTo>
                    <a:pt x="456803" y="2015652"/>
                  </a:lnTo>
                  <a:lnTo>
                    <a:pt x="606822" y="2038665"/>
                  </a:lnTo>
                  <a:lnTo>
                    <a:pt x="641350" y="1816071"/>
                  </a:lnTo>
                  <a:lnTo>
                    <a:pt x="642144" y="1807738"/>
                  </a:lnTo>
                  <a:lnTo>
                    <a:pt x="642144" y="1799406"/>
                  </a:lnTo>
                  <a:lnTo>
                    <a:pt x="641747" y="1791074"/>
                  </a:lnTo>
                  <a:lnTo>
                    <a:pt x="640160" y="1783138"/>
                  </a:lnTo>
                  <a:lnTo>
                    <a:pt x="638175" y="1775599"/>
                  </a:lnTo>
                  <a:lnTo>
                    <a:pt x="635397" y="1768457"/>
                  </a:lnTo>
                  <a:lnTo>
                    <a:pt x="632222" y="1761315"/>
                  </a:lnTo>
                  <a:lnTo>
                    <a:pt x="628253" y="1754966"/>
                  </a:lnTo>
                  <a:lnTo>
                    <a:pt x="623094" y="1748618"/>
                  </a:lnTo>
                  <a:lnTo>
                    <a:pt x="618331" y="1743063"/>
                  </a:lnTo>
                  <a:lnTo>
                    <a:pt x="612775" y="1737905"/>
                  </a:lnTo>
                  <a:lnTo>
                    <a:pt x="606822" y="1733143"/>
                  </a:lnTo>
                  <a:lnTo>
                    <a:pt x="600075" y="1729176"/>
                  </a:lnTo>
                  <a:lnTo>
                    <a:pt x="593328" y="1726001"/>
                  </a:lnTo>
                  <a:lnTo>
                    <a:pt x="586185" y="1723621"/>
                  </a:lnTo>
                  <a:lnTo>
                    <a:pt x="578644" y="1722034"/>
                  </a:lnTo>
                  <a:lnTo>
                    <a:pt x="570706" y="1721637"/>
                  </a:lnTo>
                  <a:lnTo>
                    <a:pt x="563166" y="1721637"/>
                  </a:lnTo>
                  <a:close/>
                  <a:moveTo>
                    <a:pt x="368300" y="1691481"/>
                  </a:moveTo>
                  <a:lnTo>
                    <a:pt x="360760" y="1692672"/>
                  </a:lnTo>
                  <a:lnTo>
                    <a:pt x="353616" y="1694259"/>
                  </a:lnTo>
                  <a:lnTo>
                    <a:pt x="346472" y="1696640"/>
                  </a:lnTo>
                  <a:lnTo>
                    <a:pt x="339725" y="1699814"/>
                  </a:lnTo>
                  <a:lnTo>
                    <a:pt x="332978" y="1703782"/>
                  </a:lnTo>
                  <a:lnTo>
                    <a:pt x="327025" y="1708146"/>
                  </a:lnTo>
                  <a:lnTo>
                    <a:pt x="321469" y="1713304"/>
                  </a:lnTo>
                  <a:lnTo>
                    <a:pt x="315913" y="1718859"/>
                  </a:lnTo>
                  <a:lnTo>
                    <a:pt x="311150" y="1725208"/>
                  </a:lnTo>
                  <a:lnTo>
                    <a:pt x="307181" y="1731953"/>
                  </a:lnTo>
                  <a:lnTo>
                    <a:pt x="303213" y="1739492"/>
                  </a:lnTo>
                  <a:lnTo>
                    <a:pt x="300435" y="1747031"/>
                  </a:lnTo>
                  <a:lnTo>
                    <a:pt x="298053" y="1754966"/>
                  </a:lnTo>
                  <a:lnTo>
                    <a:pt x="296069" y="1763299"/>
                  </a:lnTo>
                  <a:lnTo>
                    <a:pt x="261938" y="1985497"/>
                  </a:lnTo>
                  <a:lnTo>
                    <a:pt x="412353" y="2008510"/>
                  </a:lnTo>
                  <a:lnTo>
                    <a:pt x="446485" y="1786312"/>
                  </a:lnTo>
                  <a:lnTo>
                    <a:pt x="447278" y="1777980"/>
                  </a:lnTo>
                  <a:lnTo>
                    <a:pt x="447278" y="1769647"/>
                  </a:lnTo>
                  <a:lnTo>
                    <a:pt x="446881" y="1761315"/>
                  </a:lnTo>
                  <a:lnTo>
                    <a:pt x="445294" y="1753379"/>
                  </a:lnTo>
                  <a:lnTo>
                    <a:pt x="443310" y="1745841"/>
                  </a:lnTo>
                  <a:lnTo>
                    <a:pt x="440531" y="1738302"/>
                  </a:lnTo>
                  <a:lnTo>
                    <a:pt x="437356" y="1731160"/>
                  </a:lnTo>
                  <a:lnTo>
                    <a:pt x="433388" y="1724414"/>
                  </a:lnTo>
                  <a:lnTo>
                    <a:pt x="429022" y="1718463"/>
                  </a:lnTo>
                  <a:lnTo>
                    <a:pt x="423863" y="1712908"/>
                  </a:lnTo>
                  <a:lnTo>
                    <a:pt x="418306" y="1707749"/>
                  </a:lnTo>
                  <a:lnTo>
                    <a:pt x="412353" y="1703385"/>
                  </a:lnTo>
                  <a:lnTo>
                    <a:pt x="405606" y="1699417"/>
                  </a:lnTo>
                  <a:lnTo>
                    <a:pt x="398463" y="1696243"/>
                  </a:lnTo>
                  <a:lnTo>
                    <a:pt x="391319" y="1693862"/>
                  </a:lnTo>
                  <a:lnTo>
                    <a:pt x="383778" y="1692275"/>
                  </a:lnTo>
                  <a:lnTo>
                    <a:pt x="375841" y="1691481"/>
                  </a:lnTo>
                  <a:lnTo>
                    <a:pt x="368300" y="1691481"/>
                  </a:lnTo>
                  <a:close/>
                  <a:moveTo>
                    <a:pt x="1203325" y="1447461"/>
                  </a:moveTo>
                  <a:lnTo>
                    <a:pt x="1196181" y="1448651"/>
                  </a:lnTo>
                  <a:lnTo>
                    <a:pt x="1188641" y="1450238"/>
                  </a:lnTo>
                  <a:lnTo>
                    <a:pt x="1181497" y="1452619"/>
                  </a:lnTo>
                  <a:lnTo>
                    <a:pt x="1174750" y="1455793"/>
                  </a:lnTo>
                  <a:lnTo>
                    <a:pt x="1168400" y="1459761"/>
                  </a:lnTo>
                  <a:lnTo>
                    <a:pt x="1162050" y="1464125"/>
                  </a:lnTo>
                  <a:lnTo>
                    <a:pt x="1156494" y="1469283"/>
                  </a:lnTo>
                  <a:lnTo>
                    <a:pt x="1151335" y="1474839"/>
                  </a:lnTo>
                  <a:lnTo>
                    <a:pt x="1146572" y="1481187"/>
                  </a:lnTo>
                  <a:lnTo>
                    <a:pt x="1142206" y="1487536"/>
                  </a:lnTo>
                  <a:lnTo>
                    <a:pt x="1138635" y="1494678"/>
                  </a:lnTo>
                  <a:lnTo>
                    <a:pt x="1135460" y="1502613"/>
                  </a:lnTo>
                  <a:lnTo>
                    <a:pt x="1133078" y="1510549"/>
                  </a:lnTo>
                  <a:lnTo>
                    <a:pt x="1131491" y="1518881"/>
                  </a:lnTo>
                  <a:lnTo>
                    <a:pt x="1097360" y="1741476"/>
                  </a:lnTo>
                  <a:lnTo>
                    <a:pt x="1246981" y="1764489"/>
                  </a:lnTo>
                  <a:lnTo>
                    <a:pt x="1281510" y="1542291"/>
                  </a:lnTo>
                  <a:lnTo>
                    <a:pt x="1282303" y="1533562"/>
                  </a:lnTo>
                  <a:lnTo>
                    <a:pt x="1282700" y="1524833"/>
                  </a:lnTo>
                  <a:lnTo>
                    <a:pt x="1281906" y="1516897"/>
                  </a:lnTo>
                  <a:lnTo>
                    <a:pt x="1280716" y="1508962"/>
                  </a:lnTo>
                  <a:lnTo>
                    <a:pt x="1277938" y="1501423"/>
                  </a:lnTo>
                  <a:lnTo>
                    <a:pt x="1275556" y="1493884"/>
                  </a:lnTo>
                  <a:lnTo>
                    <a:pt x="1271985" y="1487139"/>
                  </a:lnTo>
                  <a:lnTo>
                    <a:pt x="1268016" y="1480393"/>
                  </a:lnTo>
                  <a:lnTo>
                    <a:pt x="1263650" y="1474442"/>
                  </a:lnTo>
                  <a:lnTo>
                    <a:pt x="1258491" y="1468490"/>
                  </a:lnTo>
                  <a:lnTo>
                    <a:pt x="1252935" y="1463729"/>
                  </a:lnTo>
                  <a:lnTo>
                    <a:pt x="1246981" y="1458967"/>
                  </a:lnTo>
                  <a:lnTo>
                    <a:pt x="1240631" y="1455396"/>
                  </a:lnTo>
                  <a:lnTo>
                    <a:pt x="1233488" y="1452222"/>
                  </a:lnTo>
                  <a:lnTo>
                    <a:pt x="1226344" y="1449841"/>
                  </a:lnTo>
                  <a:lnTo>
                    <a:pt x="1218803" y="1448254"/>
                  </a:lnTo>
                  <a:lnTo>
                    <a:pt x="1211263" y="1447461"/>
                  </a:lnTo>
                  <a:lnTo>
                    <a:pt x="1203325" y="1447461"/>
                  </a:lnTo>
                  <a:close/>
                  <a:moveTo>
                    <a:pt x="1008856" y="1417702"/>
                  </a:moveTo>
                  <a:lnTo>
                    <a:pt x="1001316" y="1418495"/>
                  </a:lnTo>
                  <a:lnTo>
                    <a:pt x="993775" y="1420479"/>
                  </a:lnTo>
                  <a:lnTo>
                    <a:pt x="987028" y="1422860"/>
                  </a:lnTo>
                  <a:lnTo>
                    <a:pt x="979885" y="1426034"/>
                  </a:lnTo>
                  <a:lnTo>
                    <a:pt x="973535" y="1429605"/>
                  </a:lnTo>
                  <a:lnTo>
                    <a:pt x="967581" y="1434367"/>
                  </a:lnTo>
                  <a:lnTo>
                    <a:pt x="961628" y="1439128"/>
                  </a:lnTo>
                  <a:lnTo>
                    <a:pt x="956469" y="1445080"/>
                  </a:lnTo>
                  <a:lnTo>
                    <a:pt x="951706" y="1451032"/>
                  </a:lnTo>
                  <a:lnTo>
                    <a:pt x="947341" y="1457777"/>
                  </a:lnTo>
                  <a:lnTo>
                    <a:pt x="943769" y="1464919"/>
                  </a:lnTo>
                  <a:lnTo>
                    <a:pt x="940594" y="1472458"/>
                  </a:lnTo>
                  <a:lnTo>
                    <a:pt x="938213" y="1480393"/>
                  </a:lnTo>
                  <a:lnTo>
                    <a:pt x="936625" y="1488726"/>
                  </a:lnTo>
                  <a:lnTo>
                    <a:pt x="902494" y="1711320"/>
                  </a:lnTo>
                  <a:lnTo>
                    <a:pt x="1052116" y="1734731"/>
                  </a:lnTo>
                  <a:lnTo>
                    <a:pt x="1086644" y="1511739"/>
                  </a:lnTo>
                  <a:lnTo>
                    <a:pt x="1087835" y="1503407"/>
                  </a:lnTo>
                  <a:lnTo>
                    <a:pt x="1087835" y="1495074"/>
                  </a:lnTo>
                  <a:lnTo>
                    <a:pt x="1087041" y="1487139"/>
                  </a:lnTo>
                  <a:lnTo>
                    <a:pt x="1085850" y="1479203"/>
                  </a:lnTo>
                  <a:lnTo>
                    <a:pt x="1083866" y="1471267"/>
                  </a:lnTo>
                  <a:lnTo>
                    <a:pt x="1081088" y="1464125"/>
                  </a:lnTo>
                  <a:lnTo>
                    <a:pt x="1077516" y="1456983"/>
                  </a:lnTo>
                  <a:lnTo>
                    <a:pt x="1073547" y="1450635"/>
                  </a:lnTo>
                  <a:lnTo>
                    <a:pt x="1069181" y="1444286"/>
                  </a:lnTo>
                  <a:lnTo>
                    <a:pt x="1064022" y="1438731"/>
                  </a:lnTo>
                  <a:lnTo>
                    <a:pt x="1058069" y="1433573"/>
                  </a:lnTo>
                  <a:lnTo>
                    <a:pt x="1052116" y="1429209"/>
                  </a:lnTo>
                  <a:lnTo>
                    <a:pt x="1045766" y="1425241"/>
                  </a:lnTo>
                  <a:lnTo>
                    <a:pt x="1039019" y="1422463"/>
                  </a:lnTo>
                  <a:lnTo>
                    <a:pt x="1031478" y="1420083"/>
                  </a:lnTo>
                  <a:lnTo>
                    <a:pt x="1023938" y="1418495"/>
                  </a:lnTo>
                  <a:lnTo>
                    <a:pt x="1016397" y="1417702"/>
                  </a:lnTo>
                  <a:lnTo>
                    <a:pt x="1008856" y="1417702"/>
                  </a:lnTo>
                  <a:close/>
                  <a:moveTo>
                    <a:pt x="821531" y="1387546"/>
                  </a:moveTo>
                  <a:lnTo>
                    <a:pt x="813991" y="1387943"/>
                  </a:lnTo>
                  <a:lnTo>
                    <a:pt x="806450" y="1388737"/>
                  </a:lnTo>
                  <a:lnTo>
                    <a:pt x="799306" y="1390324"/>
                  </a:lnTo>
                  <a:lnTo>
                    <a:pt x="792163" y="1392705"/>
                  </a:lnTo>
                  <a:lnTo>
                    <a:pt x="785416" y="1395879"/>
                  </a:lnTo>
                  <a:lnTo>
                    <a:pt x="778669" y="1399847"/>
                  </a:lnTo>
                  <a:lnTo>
                    <a:pt x="772716" y="1404211"/>
                  </a:lnTo>
                  <a:lnTo>
                    <a:pt x="766763" y="1409370"/>
                  </a:lnTo>
                  <a:lnTo>
                    <a:pt x="761603" y="1414924"/>
                  </a:lnTo>
                  <a:lnTo>
                    <a:pt x="756841" y="1421273"/>
                  </a:lnTo>
                  <a:lnTo>
                    <a:pt x="752475" y="1428018"/>
                  </a:lnTo>
                  <a:lnTo>
                    <a:pt x="748903" y="1435160"/>
                  </a:lnTo>
                  <a:lnTo>
                    <a:pt x="745728" y="1442699"/>
                  </a:lnTo>
                  <a:lnTo>
                    <a:pt x="743347" y="1450635"/>
                  </a:lnTo>
                  <a:lnTo>
                    <a:pt x="741760" y="1458967"/>
                  </a:lnTo>
                  <a:lnTo>
                    <a:pt x="707628" y="1681562"/>
                  </a:lnTo>
                  <a:lnTo>
                    <a:pt x="857647" y="1704575"/>
                  </a:lnTo>
                  <a:lnTo>
                    <a:pt x="891778" y="1481981"/>
                  </a:lnTo>
                  <a:lnTo>
                    <a:pt x="892572" y="1473648"/>
                  </a:lnTo>
                  <a:lnTo>
                    <a:pt x="892969" y="1465316"/>
                  </a:lnTo>
                  <a:lnTo>
                    <a:pt x="892175" y="1456983"/>
                  </a:lnTo>
                  <a:lnTo>
                    <a:pt x="890985" y="1449048"/>
                  </a:lnTo>
                  <a:lnTo>
                    <a:pt x="889000" y="1441509"/>
                  </a:lnTo>
                  <a:lnTo>
                    <a:pt x="886222" y="1433970"/>
                  </a:lnTo>
                  <a:lnTo>
                    <a:pt x="882650" y="1427225"/>
                  </a:lnTo>
                  <a:lnTo>
                    <a:pt x="878681" y="1420479"/>
                  </a:lnTo>
                  <a:lnTo>
                    <a:pt x="874316" y="1414528"/>
                  </a:lnTo>
                  <a:lnTo>
                    <a:pt x="869156" y="1408973"/>
                  </a:lnTo>
                  <a:lnTo>
                    <a:pt x="863600" y="1403814"/>
                  </a:lnTo>
                  <a:lnTo>
                    <a:pt x="857647" y="1399450"/>
                  </a:lnTo>
                  <a:lnTo>
                    <a:pt x="851297" y="1395482"/>
                  </a:lnTo>
                  <a:lnTo>
                    <a:pt x="844153" y="1392308"/>
                  </a:lnTo>
                  <a:lnTo>
                    <a:pt x="837010" y="1389927"/>
                  </a:lnTo>
                  <a:lnTo>
                    <a:pt x="829072" y="1388340"/>
                  </a:lnTo>
                  <a:lnTo>
                    <a:pt x="821531" y="1387546"/>
                  </a:lnTo>
                  <a:close/>
                  <a:moveTo>
                    <a:pt x="619125" y="1357788"/>
                  </a:moveTo>
                  <a:lnTo>
                    <a:pt x="611585" y="1358978"/>
                  </a:lnTo>
                  <a:lnTo>
                    <a:pt x="604441" y="1360565"/>
                  </a:lnTo>
                  <a:lnTo>
                    <a:pt x="597297" y="1362946"/>
                  </a:lnTo>
                  <a:lnTo>
                    <a:pt x="590550" y="1366120"/>
                  </a:lnTo>
                  <a:lnTo>
                    <a:pt x="583803" y="1370088"/>
                  </a:lnTo>
                  <a:lnTo>
                    <a:pt x="577850" y="1374453"/>
                  </a:lnTo>
                  <a:lnTo>
                    <a:pt x="571897" y="1379611"/>
                  </a:lnTo>
                  <a:lnTo>
                    <a:pt x="566738" y="1385166"/>
                  </a:lnTo>
                  <a:lnTo>
                    <a:pt x="561975" y="1391514"/>
                  </a:lnTo>
                  <a:lnTo>
                    <a:pt x="557610" y="1397863"/>
                  </a:lnTo>
                  <a:lnTo>
                    <a:pt x="554038" y="1405005"/>
                  </a:lnTo>
                  <a:lnTo>
                    <a:pt x="550863" y="1412940"/>
                  </a:lnTo>
                  <a:lnTo>
                    <a:pt x="548481" y="1420876"/>
                  </a:lnTo>
                  <a:lnTo>
                    <a:pt x="546894" y="1429209"/>
                  </a:lnTo>
                  <a:lnTo>
                    <a:pt x="512763" y="1651406"/>
                  </a:lnTo>
                  <a:lnTo>
                    <a:pt x="662781" y="1674420"/>
                  </a:lnTo>
                  <a:lnTo>
                    <a:pt x="696913" y="1452222"/>
                  </a:lnTo>
                  <a:lnTo>
                    <a:pt x="698103" y="1443493"/>
                  </a:lnTo>
                  <a:lnTo>
                    <a:pt x="698103" y="1435160"/>
                  </a:lnTo>
                  <a:lnTo>
                    <a:pt x="697310" y="1427225"/>
                  </a:lnTo>
                  <a:lnTo>
                    <a:pt x="696119" y="1419289"/>
                  </a:lnTo>
                  <a:lnTo>
                    <a:pt x="694135" y="1411750"/>
                  </a:lnTo>
                  <a:lnTo>
                    <a:pt x="691356" y="1404211"/>
                  </a:lnTo>
                  <a:lnTo>
                    <a:pt x="688181" y="1397069"/>
                  </a:lnTo>
                  <a:lnTo>
                    <a:pt x="684213" y="1390721"/>
                  </a:lnTo>
                  <a:lnTo>
                    <a:pt x="679450" y="1384769"/>
                  </a:lnTo>
                  <a:lnTo>
                    <a:pt x="674688" y="1378817"/>
                  </a:lnTo>
                  <a:lnTo>
                    <a:pt x="669131" y="1374056"/>
                  </a:lnTo>
                  <a:lnTo>
                    <a:pt x="663178" y="1369295"/>
                  </a:lnTo>
                  <a:lnTo>
                    <a:pt x="656431" y="1365723"/>
                  </a:lnTo>
                  <a:lnTo>
                    <a:pt x="649685" y="1362549"/>
                  </a:lnTo>
                  <a:lnTo>
                    <a:pt x="642541" y="1360168"/>
                  </a:lnTo>
                  <a:lnTo>
                    <a:pt x="635000" y="1358581"/>
                  </a:lnTo>
                  <a:lnTo>
                    <a:pt x="626666" y="1357788"/>
                  </a:lnTo>
                  <a:lnTo>
                    <a:pt x="619125" y="1357788"/>
                  </a:lnTo>
                  <a:close/>
                  <a:moveTo>
                    <a:pt x="424656" y="1327632"/>
                  </a:moveTo>
                  <a:lnTo>
                    <a:pt x="417116" y="1328426"/>
                  </a:lnTo>
                  <a:lnTo>
                    <a:pt x="409972" y="1330013"/>
                  </a:lnTo>
                  <a:lnTo>
                    <a:pt x="402431" y="1333187"/>
                  </a:lnTo>
                  <a:lnTo>
                    <a:pt x="395685" y="1336362"/>
                  </a:lnTo>
                  <a:lnTo>
                    <a:pt x="388938" y="1339933"/>
                  </a:lnTo>
                  <a:lnTo>
                    <a:pt x="382985" y="1344694"/>
                  </a:lnTo>
                  <a:lnTo>
                    <a:pt x="377031" y="1349455"/>
                  </a:lnTo>
                  <a:lnTo>
                    <a:pt x="371872" y="1355407"/>
                  </a:lnTo>
                  <a:lnTo>
                    <a:pt x="367110" y="1361359"/>
                  </a:lnTo>
                  <a:lnTo>
                    <a:pt x="362744" y="1368104"/>
                  </a:lnTo>
                  <a:lnTo>
                    <a:pt x="359172" y="1375246"/>
                  </a:lnTo>
                  <a:lnTo>
                    <a:pt x="355997" y="1382785"/>
                  </a:lnTo>
                  <a:lnTo>
                    <a:pt x="353616" y="1390721"/>
                  </a:lnTo>
                  <a:lnTo>
                    <a:pt x="352028" y="1399053"/>
                  </a:lnTo>
                  <a:lnTo>
                    <a:pt x="317897" y="1621648"/>
                  </a:lnTo>
                  <a:lnTo>
                    <a:pt x="467916" y="1644661"/>
                  </a:lnTo>
                  <a:lnTo>
                    <a:pt x="502047" y="1422067"/>
                  </a:lnTo>
                  <a:lnTo>
                    <a:pt x="503238" y="1413734"/>
                  </a:lnTo>
                  <a:lnTo>
                    <a:pt x="503238" y="1405402"/>
                  </a:lnTo>
                  <a:lnTo>
                    <a:pt x="502444" y="1397466"/>
                  </a:lnTo>
                  <a:lnTo>
                    <a:pt x="501253" y="1389530"/>
                  </a:lnTo>
                  <a:lnTo>
                    <a:pt x="499269" y="1381595"/>
                  </a:lnTo>
                  <a:lnTo>
                    <a:pt x="496491" y="1374453"/>
                  </a:lnTo>
                  <a:lnTo>
                    <a:pt x="493316" y="1367311"/>
                  </a:lnTo>
                  <a:lnTo>
                    <a:pt x="489347" y="1360962"/>
                  </a:lnTo>
                  <a:lnTo>
                    <a:pt x="484585" y="1354614"/>
                  </a:lnTo>
                  <a:lnTo>
                    <a:pt x="479822" y="1349059"/>
                  </a:lnTo>
                  <a:lnTo>
                    <a:pt x="474266" y="1343900"/>
                  </a:lnTo>
                  <a:lnTo>
                    <a:pt x="468313" y="1339536"/>
                  </a:lnTo>
                  <a:lnTo>
                    <a:pt x="461566" y="1335568"/>
                  </a:lnTo>
                  <a:lnTo>
                    <a:pt x="454819" y="1332790"/>
                  </a:lnTo>
                  <a:lnTo>
                    <a:pt x="447675" y="1330013"/>
                  </a:lnTo>
                  <a:lnTo>
                    <a:pt x="440135" y="1328426"/>
                  </a:lnTo>
                  <a:lnTo>
                    <a:pt x="432197" y="1327632"/>
                  </a:lnTo>
                  <a:lnTo>
                    <a:pt x="424656" y="1327632"/>
                  </a:lnTo>
                  <a:close/>
                  <a:moveTo>
                    <a:pt x="1267222" y="1083215"/>
                  </a:moveTo>
                  <a:lnTo>
                    <a:pt x="1259285" y="1083611"/>
                  </a:lnTo>
                  <a:lnTo>
                    <a:pt x="1251744" y="1084405"/>
                  </a:lnTo>
                  <a:lnTo>
                    <a:pt x="1244600" y="1085992"/>
                  </a:lnTo>
                  <a:lnTo>
                    <a:pt x="1237456" y="1088770"/>
                  </a:lnTo>
                  <a:lnTo>
                    <a:pt x="1230710" y="1091547"/>
                  </a:lnTo>
                  <a:lnTo>
                    <a:pt x="1224360" y="1095515"/>
                  </a:lnTo>
                  <a:lnTo>
                    <a:pt x="1218010" y="1099879"/>
                  </a:lnTo>
                  <a:lnTo>
                    <a:pt x="1212453" y="1105038"/>
                  </a:lnTo>
                  <a:lnTo>
                    <a:pt x="1206897" y="1110593"/>
                  </a:lnTo>
                  <a:lnTo>
                    <a:pt x="1202135" y="1116941"/>
                  </a:lnTo>
                  <a:lnTo>
                    <a:pt x="1198166" y="1123686"/>
                  </a:lnTo>
                  <a:lnTo>
                    <a:pt x="1194197" y="1131225"/>
                  </a:lnTo>
                  <a:lnTo>
                    <a:pt x="1191419" y="1138764"/>
                  </a:lnTo>
                  <a:lnTo>
                    <a:pt x="1189038" y="1146700"/>
                  </a:lnTo>
                  <a:lnTo>
                    <a:pt x="1187450" y="1155032"/>
                  </a:lnTo>
                  <a:lnTo>
                    <a:pt x="1152922" y="1377627"/>
                  </a:lnTo>
                  <a:lnTo>
                    <a:pt x="1303338" y="1400640"/>
                  </a:lnTo>
                  <a:lnTo>
                    <a:pt x="1337469" y="1178046"/>
                  </a:lnTo>
                  <a:lnTo>
                    <a:pt x="1338263" y="1169713"/>
                  </a:lnTo>
                  <a:lnTo>
                    <a:pt x="1338660" y="1161381"/>
                  </a:lnTo>
                  <a:lnTo>
                    <a:pt x="1337866" y="1153048"/>
                  </a:lnTo>
                  <a:lnTo>
                    <a:pt x="1336278" y="1145113"/>
                  </a:lnTo>
                  <a:lnTo>
                    <a:pt x="1334294" y="1137574"/>
                  </a:lnTo>
                  <a:lnTo>
                    <a:pt x="1331516" y="1130432"/>
                  </a:lnTo>
                  <a:lnTo>
                    <a:pt x="1328341" y="1122893"/>
                  </a:lnTo>
                  <a:lnTo>
                    <a:pt x="1324372" y="1116148"/>
                  </a:lnTo>
                  <a:lnTo>
                    <a:pt x="1320006" y="1110196"/>
                  </a:lnTo>
                  <a:lnTo>
                    <a:pt x="1314847" y="1104641"/>
                  </a:lnTo>
                  <a:lnTo>
                    <a:pt x="1309291" y="1099483"/>
                  </a:lnTo>
                  <a:lnTo>
                    <a:pt x="1303338" y="1095118"/>
                  </a:lnTo>
                  <a:lnTo>
                    <a:pt x="1296988" y="1091150"/>
                  </a:lnTo>
                  <a:lnTo>
                    <a:pt x="1289844" y="1087976"/>
                  </a:lnTo>
                  <a:lnTo>
                    <a:pt x="1282700" y="1085595"/>
                  </a:lnTo>
                  <a:lnTo>
                    <a:pt x="1274763" y="1084008"/>
                  </a:lnTo>
                  <a:lnTo>
                    <a:pt x="1267222" y="1083215"/>
                  </a:lnTo>
                  <a:close/>
                  <a:moveTo>
                    <a:pt x="1065213" y="1053456"/>
                  </a:moveTo>
                  <a:lnTo>
                    <a:pt x="1057275" y="1054646"/>
                  </a:lnTo>
                  <a:lnTo>
                    <a:pt x="1049735" y="1056233"/>
                  </a:lnTo>
                  <a:lnTo>
                    <a:pt x="1042591" y="1058614"/>
                  </a:lnTo>
                  <a:lnTo>
                    <a:pt x="1035844" y="1061788"/>
                  </a:lnTo>
                  <a:lnTo>
                    <a:pt x="1029494" y="1065756"/>
                  </a:lnTo>
                  <a:lnTo>
                    <a:pt x="1023144" y="1070121"/>
                  </a:lnTo>
                  <a:lnTo>
                    <a:pt x="1017588" y="1075279"/>
                  </a:lnTo>
                  <a:lnTo>
                    <a:pt x="1012428" y="1080834"/>
                  </a:lnTo>
                  <a:lnTo>
                    <a:pt x="1007666" y="1087182"/>
                  </a:lnTo>
                  <a:lnTo>
                    <a:pt x="1003300" y="1093928"/>
                  </a:lnTo>
                  <a:lnTo>
                    <a:pt x="999728" y="1101070"/>
                  </a:lnTo>
                  <a:lnTo>
                    <a:pt x="996553" y="1108609"/>
                  </a:lnTo>
                  <a:lnTo>
                    <a:pt x="994172" y="1116544"/>
                  </a:lnTo>
                  <a:lnTo>
                    <a:pt x="992585" y="1124877"/>
                  </a:lnTo>
                  <a:lnTo>
                    <a:pt x="958453" y="1347471"/>
                  </a:lnTo>
                  <a:lnTo>
                    <a:pt x="1108472" y="1370485"/>
                  </a:lnTo>
                  <a:lnTo>
                    <a:pt x="1142603" y="1148287"/>
                  </a:lnTo>
                  <a:lnTo>
                    <a:pt x="1143397" y="1139558"/>
                  </a:lnTo>
                  <a:lnTo>
                    <a:pt x="1143794" y="1131622"/>
                  </a:lnTo>
                  <a:lnTo>
                    <a:pt x="1143000" y="1122893"/>
                  </a:lnTo>
                  <a:lnTo>
                    <a:pt x="1141810" y="1114957"/>
                  </a:lnTo>
                  <a:lnTo>
                    <a:pt x="1139428" y="1107418"/>
                  </a:lnTo>
                  <a:lnTo>
                    <a:pt x="1137047" y="1099879"/>
                  </a:lnTo>
                  <a:lnTo>
                    <a:pt x="1133475" y="1093134"/>
                  </a:lnTo>
                  <a:lnTo>
                    <a:pt x="1129506" y="1086389"/>
                  </a:lnTo>
                  <a:lnTo>
                    <a:pt x="1125141" y="1080437"/>
                  </a:lnTo>
                  <a:lnTo>
                    <a:pt x="1119981" y="1074882"/>
                  </a:lnTo>
                  <a:lnTo>
                    <a:pt x="1114425" y="1069724"/>
                  </a:lnTo>
                  <a:lnTo>
                    <a:pt x="1108472" y="1065360"/>
                  </a:lnTo>
                  <a:lnTo>
                    <a:pt x="1102122" y="1061392"/>
                  </a:lnTo>
                  <a:lnTo>
                    <a:pt x="1095375" y="1058217"/>
                  </a:lnTo>
                  <a:lnTo>
                    <a:pt x="1087835" y="1055837"/>
                  </a:lnTo>
                  <a:lnTo>
                    <a:pt x="1080294" y="1054250"/>
                  </a:lnTo>
                  <a:lnTo>
                    <a:pt x="1072753" y="1053456"/>
                  </a:lnTo>
                  <a:lnTo>
                    <a:pt x="1065213" y="1053456"/>
                  </a:lnTo>
                  <a:close/>
                  <a:moveTo>
                    <a:pt x="870347" y="1023698"/>
                  </a:moveTo>
                  <a:lnTo>
                    <a:pt x="862806" y="1024491"/>
                  </a:lnTo>
                  <a:lnTo>
                    <a:pt x="855266" y="1026475"/>
                  </a:lnTo>
                  <a:lnTo>
                    <a:pt x="848519" y="1028855"/>
                  </a:lnTo>
                  <a:lnTo>
                    <a:pt x="840978" y="1032030"/>
                  </a:lnTo>
                  <a:lnTo>
                    <a:pt x="834628" y="1035601"/>
                  </a:lnTo>
                  <a:lnTo>
                    <a:pt x="828675" y="1040362"/>
                  </a:lnTo>
                  <a:lnTo>
                    <a:pt x="822722" y="1045124"/>
                  </a:lnTo>
                  <a:lnTo>
                    <a:pt x="817563" y="1051075"/>
                  </a:lnTo>
                  <a:lnTo>
                    <a:pt x="812800" y="1057027"/>
                  </a:lnTo>
                  <a:lnTo>
                    <a:pt x="808435" y="1063772"/>
                  </a:lnTo>
                  <a:lnTo>
                    <a:pt x="804863" y="1070914"/>
                  </a:lnTo>
                  <a:lnTo>
                    <a:pt x="801688" y="1078453"/>
                  </a:lnTo>
                  <a:lnTo>
                    <a:pt x="799306" y="1086389"/>
                  </a:lnTo>
                  <a:lnTo>
                    <a:pt x="797719" y="1094721"/>
                  </a:lnTo>
                  <a:lnTo>
                    <a:pt x="763588" y="1317316"/>
                  </a:lnTo>
                  <a:lnTo>
                    <a:pt x="913606" y="1340726"/>
                  </a:lnTo>
                  <a:lnTo>
                    <a:pt x="947738" y="1117735"/>
                  </a:lnTo>
                  <a:lnTo>
                    <a:pt x="948531" y="1109402"/>
                  </a:lnTo>
                  <a:lnTo>
                    <a:pt x="948928" y="1101070"/>
                  </a:lnTo>
                  <a:lnTo>
                    <a:pt x="948135" y="1093134"/>
                  </a:lnTo>
                  <a:lnTo>
                    <a:pt x="946944" y="1085199"/>
                  </a:lnTo>
                  <a:lnTo>
                    <a:pt x="944563" y="1077263"/>
                  </a:lnTo>
                  <a:lnTo>
                    <a:pt x="942181" y="1070121"/>
                  </a:lnTo>
                  <a:lnTo>
                    <a:pt x="938610" y="1062979"/>
                  </a:lnTo>
                  <a:lnTo>
                    <a:pt x="934641" y="1056630"/>
                  </a:lnTo>
                  <a:lnTo>
                    <a:pt x="930275" y="1050282"/>
                  </a:lnTo>
                  <a:lnTo>
                    <a:pt x="925116" y="1044727"/>
                  </a:lnTo>
                  <a:lnTo>
                    <a:pt x="919560" y="1039569"/>
                  </a:lnTo>
                  <a:lnTo>
                    <a:pt x="913606" y="1035204"/>
                  </a:lnTo>
                  <a:lnTo>
                    <a:pt x="907256" y="1031633"/>
                  </a:lnTo>
                  <a:lnTo>
                    <a:pt x="900510" y="1028459"/>
                  </a:lnTo>
                  <a:lnTo>
                    <a:pt x="892969" y="1026078"/>
                  </a:lnTo>
                  <a:lnTo>
                    <a:pt x="885428" y="1024491"/>
                  </a:lnTo>
                  <a:lnTo>
                    <a:pt x="877888" y="1023698"/>
                  </a:lnTo>
                  <a:lnTo>
                    <a:pt x="870347" y="1023698"/>
                  </a:lnTo>
                  <a:close/>
                  <a:moveTo>
                    <a:pt x="683022" y="993542"/>
                  </a:moveTo>
                  <a:lnTo>
                    <a:pt x="675481" y="993939"/>
                  </a:lnTo>
                  <a:lnTo>
                    <a:pt x="667941" y="994732"/>
                  </a:lnTo>
                  <a:lnTo>
                    <a:pt x="660400" y="996320"/>
                  </a:lnTo>
                  <a:lnTo>
                    <a:pt x="653653" y="998700"/>
                  </a:lnTo>
                  <a:lnTo>
                    <a:pt x="646510" y="1001874"/>
                  </a:lnTo>
                  <a:lnTo>
                    <a:pt x="640160" y="1005842"/>
                  </a:lnTo>
                  <a:lnTo>
                    <a:pt x="634206" y="1010207"/>
                  </a:lnTo>
                  <a:lnTo>
                    <a:pt x="628253" y="1015365"/>
                  </a:lnTo>
                  <a:lnTo>
                    <a:pt x="622697" y="1020920"/>
                  </a:lnTo>
                  <a:lnTo>
                    <a:pt x="617935" y="1027268"/>
                  </a:lnTo>
                  <a:lnTo>
                    <a:pt x="613569" y="1034014"/>
                  </a:lnTo>
                  <a:lnTo>
                    <a:pt x="609997" y="1041156"/>
                  </a:lnTo>
                  <a:lnTo>
                    <a:pt x="606822" y="1048695"/>
                  </a:lnTo>
                  <a:lnTo>
                    <a:pt x="604441" y="1056630"/>
                  </a:lnTo>
                  <a:lnTo>
                    <a:pt x="602853" y="1064963"/>
                  </a:lnTo>
                  <a:lnTo>
                    <a:pt x="568722" y="1287557"/>
                  </a:lnTo>
                  <a:lnTo>
                    <a:pt x="718741" y="1310571"/>
                  </a:lnTo>
                  <a:lnTo>
                    <a:pt x="752872" y="1087976"/>
                  </a:lnTo>
                  <a:lnTo>
                    <a:pt x="754063" y="1079644"/>
                  </a:lnTo>
                  <a:lnTo>
                    <a:pt x="754063" y="1071311"/>
                  </a:lnTo>
                  <a:lnTo>
                    <a:pt x="753269" y="1062979"/>
                  </a:lnTo>
                  <a:lnTo>
                    <a:pt x="752078" y="1055043"/>
                  </a:lnTo>
                  <a:lnTo>
                    <a:pt x="750094" y="1047504"/>
                  </a:lnTo>
                  <a:lnTo>
                    <a:pt x="747316" y="1040362"/>
                  </a:lnTo>
                  <a:lnTo>
                    <a:pt x="743744" y="1033220"/>
                  </a:lnTo>
                  <a:lnTo>
                    <a:pt x="739775" y="1026475"/>
                  </a:lnTo>
                  <a:lnTo>
                    <a:pt x="735410" y="1020523"/>
                  </a:lnTo>
                  <a:lnTo>
                    <a:pt x="730250" y="1014968"/>
                  </a:lnTo>
                  <a:lnTo>
                    <a:pt x="724694" y="1009810"/>
                  </a:lnTo>
                  <a:lnTo>
                    <a:pt x="718741" y="1005445"/>
                  </a:lnTo>
                  <a:lnTo>
                    <a:pt x="712391" y="1001478"/>
                  </a:lnTo>
                  <a:lnTo>
                    <a:pt x="705644" y="998303"/>
                  </a:lnTo>
                  <a:lnTo>
                    <a:pt x="698500" y="995923"/>
                  </a:lnTo>
                  <a:lnTo>
                    <a:pt x="690563" y="994335"/>
                  </a:lnTo>
                  <a:lnTo>
                    <a:pt x="683022" y="993542"/>
                  </a:lnTo>
                  <a:close/>
                  <a:moveTo>
                    <a:pt x="480616" y="963783"/>
                  </a:moveTo>
                  <a:lnTo>
                    <a:pt x="473075" y="964974"/>
                  </a:lnTo>
                  <a:lnTo>
                    <a:pt x="465535" y="966561"/>
                  </a:lnTo>
                  <a:lnTo>
                    <a:pt x="458788" y="968941"/>
                  </a:lnTo>
                  <a:lnTo>
                    <a:pt x="451644" y="972116"/>
                  </a:lnTo>
                  <a:lnTo>
                    <a:pt x="445294" y="976083"/>
                  </a:lnTo>
                  <a:lnTo>
                    <a:pt x="439341" y="980448"/>
                  </a:lnTo>
                  <a:lnTo>
                    <a:pt x="433388" y="985606"/>
                  </a:lnTo>
                  <a:lnTo>
                    <a:pt x="428228" y="991161"/>
                  </a:lnTo>
                  <a:lnTo>
                    <a:pt x="423466" y="997510"/>
                  </a:lnTo>
                  <a:lnTo>
                    <a:pt x="419100" y="1003858"/>
                  </a:lnTo>
                  <a:lnTo>
                    <a:pt x="415528" y="1011000"/>
                  </a:lnTo>
                  <a:lnTo>
                    <a:pt x="412353" y="1018936"/>
                  </a:lnTo>
                  <a:lnTo>
                    <a:pt x="409972" y="1026872"/>
                  </a:lnTo>
                  <a:lnTo>
                    <a:pt x="407988" y="1035204"/>
                  </a:lnTo>
                  <a:lnTo>
                    <a:pt x="373856" y="1257402"/>
                  </a:lnTo>
                  <a:lnTo>
                    <a:pt x="523875" y="1280415"/>
                  </a:lnTo>
                  <a:lnTo>
                    <a:pt x="558006" y="1058217"/>
                  </a:lnTo>
                  <a:lnTo>
                    <a:pt x="559197" y="1049488"/>
                  </a:lnTo>
                  <a:lnTo>
                    <a:pt x="559197" y="1041156"/>
                  </a:lnTo>
                  <a:lnTo>
                    <a:pt x="558403" y="1033220"/>
                  </a:lnTo>
                  <a:lnTo>
                    <a:pt x="557213" y="1025285"/>
                  </a:lnTo>
                  <a:lnTo>
                    <a:pt x="555228" y="1017746"/>
                  </a:lnTo>
                  <a:lnTo>
                    <a:pt x="552450" y="1010207"/>
                  </a:lnTo>
                  <a:lnTo>
                    <a:pt x="549275" y="1003461"/>
                  </a:lnTo>
                  <a:lnTo>
                    <a:pt x="545306" y="996716"/>
                  </a:lnTo>
                  <a:lnTo>
                    <a:pt x="540544" y="990764"/>
                  </a:lnTo>
                  <a:lnTo>
                    <a:pt x="535781" y="985210"/>
                  </a:lnTo>
                  <a:lnTo>
                    <a:pt x="530225" y="980051"/>
                  </a:lnTo>
                  <a:lnTo>
                    <a:pt x="523875" y="975687"/>
                  </a:lnTo>
                  <a:lnTo>
                    <a:pt x="517525" y="971719"/>
                  </a:lnTo>
                  <a:lnTo>
                    <a:pt x="510778" y="968545"/>
                  </a:lnTo>
                  <a:lnTo>
                    <a:pt x="503635" y="966164"/>
                  </a:lnTo>
                  <a:lnTo>
                    <a:pt x="495697" y="964577"/>
                  </a:lnTo>
                  <a:lnTo>
                    <a:pt x="488156" y="963783"/>
                  </a:lnTo>
                  <a:lnTo>
                    <a:pt x="480616" y="963783"/>
                  </a:lnTo>
                  <a:close/>
                  <a:moveTo>
                    <a:pt x="1315641" y="719366"/>
                  </a:moveTo>
                  <a:lnTo>
                    <a:pt x="1308100" y="720556"/>
                  </a:lnTo>
                  <a:lnTo>
                    <a:pt x="1300956" y="722143"/>
                  </a:lnTo>
                  <a:lnTo>
                    <a:pt x="1293813" y="724524"/>
                  </a:lnTo>
                  <a:lnTo>
                    <a:pt x="1287066" y="728095"/>
                  </a:lnTo>
                  <a:lnTo>
                    <a:pt x="1280716" y="732063"/>
                  </a:lnTo>
                  <a:lnTo>
                    <a:pt x="1273969" y="736427"/>
                  </a:lnTo>
                  <a:lnTo>
                    <a:pt x="1268413" y="741585"/>
                  </a:lnTo>
                  <a:lnTo>
                    <a:pt x="1262856" y="747140"/>
                  </a:lnTo>
                  <a:lnTo>
                    <a:pt x="1258094" y="753489"/>
                  </a:lnTo>
                  <a:lnTo>
                    <a:pt x="1254125" y="759837"/>
                  </a:lnTo>
                  <a:lnTo>
                    <a:pt x="1250156" y="766979"/>
                  </a:lnTo>
                  <a:lnTo>
                    <a:pt x="1247378" y="774518"/>
                  </a:lnTo>
                  <a:lnTo>
                    <a:pt x="1244997" y="782851"/>
                  </a:lnTo>
                  <a:lnTo>
                    <a:pt x="1243013" y="790786"/>
                  </a:lnTo>
                  <a:lnTo>
                    <a:pt x="1208881" y="1013381"/>
                  </a:lnTo>
                  <a:lnTo>
                    <a:pt x="1359297" y="1036395"/>
                  </a:lnTo>
                  <a:lnTo>
                    <a:pt x="1393428" y="814197"/>
                  </a:lnTo>
                  <a:lnTo>
                    <a:pt x="1394222" y="805467"/>
                  </a:lnTo>
                  <a:lnTo>
                    <a:pt x="1394222" y="797135"/>
                  </a:lnTo>
                  <a:lnTo>
                    <a:pt x="1393825" y="789199"/>
                  </a:lnTo>
                  <a:lnTo>
                    <a:pt x="1392238" y="781264"/>
                  </a:lnTo>
                  <a:lnTo>
                    <a:pt x="1390253" y="773725"/>
                  </a:lnTo>
                  <a:lnTo>
                    <a:pt x="1387475" y="766186"/>
                  </a:lnTo>
                  <a:lnTo>
                    <a:pt x="1384300" y="759044"/>
                  </a:lnTo>
                  <a:lnTo>
                    <a:pt x="1380331" y="752695"/>
                  </a:lnTo>
                  <a:lnTo>
                    <a:pt x="1375966" y="746347"/>
                  </a:lnTo>
                  <a:lnTo>
                    <a:pt x="1370806" y="740792"/>
                  </a:lnTo>
                  <a:lnTo>
                    <a:pt x="1365250" y="736030"/>
                  </a:lnTo>
                  <a:lnTo>
                    <a:pt x="1359297" y="731269"/>
                  </a:lnTo>
                  <a:lnTo>
                    <a:pt x="1352947" y="727698"/>
                  </a:lnTo>
                  <a:lnTo>
                    <a:pt x="1345803" y="724127"/>
                  </a:lnTo>
                  <a:lnTo>
                    <a:pt x="1338660" y="721746"/>
                  </a:lnTo>
                  <a:lnTo>
                    <a:pt x="1331119" y="720159"/>
                  </a:lnTo>
                  <a:lnTo>
                    <a:pt x="1323181" y="719366"/>
                  </a:lnTo>
                  <a:lnTo>
                    <a:pt x="1315641" y="719366"/>
                  </a:lnTo>
                  <a:close/>
                  <a:moveTo>
                    <a:pt x="1120775" y="689607"/>
                  </a:moveTo>
                  <a:lnTo>
                    <a:pt x="1113631" y="690400"/>
                  </a:lnTo>
                  <a:lnTo>
                    <a:pt x="1106091" y="691988"/>
                  </a:lnTo>
                  <a:lnTo>
                    <a:pt x="1098947" y="694765"/>
                  </a:lnTo>
                  <a:lnTo>
                    <a:pt x="1092200" y="697939"/>
                  </a:lnTo>
                  <a:lnTo>
                    <a:pt x="1085850" y="701510"/>
                  </a:lnTo>
                  <a:lnTo>
                    <a:pt x="1079500" y="706272"/>
                  </a:lnTo>
                  <a:lnTo>
                    <a:pt x="1073944" y="711033"/>
                  </a:lnTo>
                  <a:lnTo>
                    <a:pt x="1068785" y="716985"/>
                  </a:lnTo>
                  <a:lnTo>
                    <a:pt x="1063625" y="722937"/>
                  </a:lnTo>
                  <a:lnTo>
                    <a:pt x="1059260" y="730079"/>
                  </a:lnTo>
                  <a:lnTo>
                    <a:pt x="1055291" y="737221"/>
                  </a:lnTo>
                  <a:lnTo>
                    <a:pt x="1052513" y="744760"/>
                  </a:lnTo>
                  <a:lnTo>
                    <a:pt x="1050131" y="752695"/>
                  </a:lnTo>
                  <a:lnTo>
                    <a:pt x="1048147" y="761028"/>
                  </a:lnTo>
                  <a:lnTo>
                    <a:pt x="1014016" y="983623"/>
                  </a:lnTo>
                  <a:lnTo>
                    <a:pt x="1164431" y="1006636"/>
                  </a:lnTo>
                  <a:lnTo>
                    <a:pt x="1198563" y="784041"/>
                  </a:lnTo>
                  <a:lnTo>
                    <a:pt x="1199356" y="775709"/>
                  </a:lnTo>
                  <a:lnTo>
                    <a:pt x="1199356" y="767376"/>
                  </a:lnTo>
                  <a:lnTo>
                    <a:pt x="1198960" y="759044"/>
                  </a:lnTo>
                  <a:lnTo>
                    <a:pt x="1197372" y="751108"/>
                  </a:lnTo>
                  <a:lnTo>
                    <a:pt x="1195388" y="743569"/>
                  </a:lnTo>
                  <a:lnTo>
                    <a:pt x="1192610" y="736427"/>
                  </a:lnTo>
                  <a:lnTo>
                    <a:pt x="1189435" y="729285"/>
                  </a:lnTo>
                  <a:lnTo>
                    <a:pt x="1185466" y="722540"/>
                  </a:lnTo>
                  <a:lnTo>
                    <a:pt x="1181100" y="716191"/>
                  </a:lnTo>
                  <a:lnTo>
                    <a:pt x="1175941" y="710636"/>
                  </a:lnTo>
                  <a:lnTo>
                    <a:pt x="1170385" y="705478"/>
                  </a:lnTo>
                  <a:lnTo>
                    <a:pt x="1164431" y="701114"/>
                  </a:lnTo>
                  <a:lnTo>
                    <a:pt x="1158081" y="697146"/>
                  </a:lnTo>
                  <a:lnTo>
                    <a:pt x="1150938" y="694368"/>
                  </a:lnTo>
                  <a:lnTo>
                    <a:pt x="1143794" y="691988"/>
                  </a:lnTo>
                  <a:lnTo>
                    <a:pt x="1136253" y="690004"/>
                  </a:lnTo>
                  <a:lnTo>
                    <a:pt x="1128713" y="689607"/>
                  </a:lnTo>
                  <a:lnTo>
                    <a:pt x="1120775" y="689607"/>
                  </a:lnTo>
                  <a:close/>
                  <a:moveTo>
                    <a:pt x="925910" y="659452"/>
                  </a:moveTo>
                  <a:lnTo>
                    <a:pt x="918766" y="660642"/>
                  </a:lnTo>
                  <a:lnTo>
                    <a:pt x="911225" y="662229"/>
                  </a:lnTo>
                  <a:lnTo>
                    <a:pt x="904081" y="664610"/>
                  </a:lnTo>
                  <a:lnTo>
                    <a:pt x="897335" y="667784"/>
                  </a:lnTo>
                  <a:lnTo>
                    <a:pt x="890985" y="671752"/>
                  </a:lnTo>
                  <a:lnTo>
                    <a:pt x="884635" y="676116"/>
                  </a:lnTo>
                  <a:lnTo>
                    <a:pt x="879078" y="681275"/>
                  </a:lnTo>
                  <a:lnTo>
                    <a:pt x="873919" y="686829"/>
                  </a:lnTo>
                  <a:lnTo>
                    <a:pt x="869156" y="693178"/>
                  </a:lnTo>
                  <a:lnTo>
                    <a:pt x="864791" y="699923"/>
                  </a:lnTo>
                  <a:lnTo>
                    <a:pt x="861219" y="707065"/>
                  </a:lnTo>
                  <a:lnTo>
                    <a:pt x="858044" y="714604"/>
                  </a:lnTo>
                  <a:lnTo>
                    <a:pt x="855663" y="722540"/>
                  </a:lnTo>
                  <a:lnTo>
                    <a:pt x="854075" y="731269"/>
                  </a:lnTo>
                  <a:lnTo>
                    <a:pt x="819547" y="953467"/>
                  </a:lnTo>
                  <a:lnTo>
                    <a:pt x="969566" y="976877"/>
                  </a:lnTo>
                  <a:lnTo>
                    <a:pt x="1003697" y="754282"/>
                  </a:lnTo>
                  <a:lnTo>
                    <a:pt x="1004491" y="745950"/>
                  </a:lnTo>
                  <a:lnTo>
                    <a:pt x="1004491" y="737618"/>
                  </a:lnTo>
                  <a:lnTo>
                    <a:pt x="1004094" y="729285"/>
                  </a:lnTo>
                  <a:lnTo>
                    <a:pt x="1002506" y="720953"/>
                  </a:lnTo>
                  <a:lnTo>
                    <a:pt x="1000522" y="713414"/>
                  </a:lnTo>
                  <a:lnTo>
                    <a:pt x="997744" y="705875"/>
                  </a:lnTo>
                  <a:lnTo>
                    <a:pt x="994569" y="699130"/>
                  </a:lnTo>
                  <a:lnTo>
                    <a:pt x="990600" y="692384"/>
                  </a:lnTo>
                  <a:lnTo>
                    <a:pt x="986235" y="686433"/>
                  </a:lnTo>
                  <a:lnTo>
                    <a:pt x="981075" y="680878"/>
                  </a:lnTo>
                  <a:lnTo>
                    <a:pt x="975519" y="675720"/>
                  </a:lnTo>
                  <a:lnTo>
                    <a:pt x="969566" y="671355"/>
                  </a:lnTo>
                  <a:lnTo>
                    <a:pt x="963216" y="667387"/>
                  </a:lnTo>
                  <a:lnTo>
                    <a:pt x="956072" y="664213"/>
                  </a:lnTo>
                  <a:lnTo>
                    <a:pt x="948928" y="661832"/>
                  </a:lnTo>
                  <a:lnTo>
                    <a:pt x="941388" y="660245"/>
                  </a:lnTo>
                  <a:lnTo>
                    <a:pt x="933847" y="659452"/>
                  </a:lnTo>
                  <a:lnTo>
                    <a:pt x="925910" y="659452"/>
                  </a:lnTo>
                  <a:close/>
                  <a:moveTo>
                    <a:pt x="731044" y="629693"/>
                  </a:moveTo>
                  <a:lnTo>
                    <a:pt x="723900" y="630486"/>
                  </a:lnTo>
                  <a:lnTo>
                    <a:pt x="716360" y="632470"/>
                  </a:lnTo>
                  <a:lnTo>
                    <a:pt x="709216" y="634851"/>
                  </a:lnTo>
                  <a:lnTo>
                    <a:pt x="702469" y="638025"/>
                  </a:lnTo>
                  <a:lnTo>
                    <a:pt x="696119" y="641596"/>
                  </a:lnTo>
                  <a:lnTo>
                    <a:pt x="689769" y="646358"/>
                  </a:lnTo>
                  <a:lnTo>
                    <a:pt x="684213" y="651516"/>
                  </a:lnTo>
                  <a:lnTo>
                    <a:pt x="679053" y="657071"/>
                  </a:lnTo>
                  <a:lnTo>
                    <a:pt x="674291" y="663023"/>
                  </a:lnTo>
                  <a:lnTo>
                    <a:pt x="669925" y="669768"/>
                  </a:lnTo>
                  <a:lnTo>
                    <a:pt x="666353" y="676910"/>
                  </a:lnTo>
                  <a:lnTo>
                    <a:pt x="663178" y="684449"/>
                  </a:lnTo>
                  <a:lnTo>
                    <a:pt x="660797" y="692384"/>
                  </a:lnTo>
                  <a:lnTo>
                    <a:pt x="659210" y="700717"/>
                  </a:lnTo>
                  <a:lnTo>
                    <a:pt x="624681" y="923311"/>
                  </a:lnTo>
                  <a:lnTo>
                    <a:pt x="774700" y="946722"/>
                  </a:lnTo>
                  <a:lnTo>
                    <a:pt x="808831" y="723730"/>
                  </a:lnTo>
                  <a:lnTo>
                    <a:pt x="809625" y="715398"/>
                  </a:lnTo>
                  <a:lnTo>
                    <a:pt x="810022" y="707065"/>
                  </a:lnTo>
                  <a:lnTo>
                    <a:pt x="809228" y="699130"/>
                  </a:lnTo>
                  <a:lnTo>
                    <a:pt x="808038" y="691194"/>
                  </a:lnTo>
                  <a:lnTo>
                    <a:pt x="805656" y="683258"/>
                  </a:lnTo>
                  <a:lnTo>
                    <a:pt x="803275" y="676116"/>
                  </a:lnTo>
                  <a:lnTo>
                    <a:pt x="799703" y="668974"/>
                  </a:lnTo>
                  <a:lnTo>
                    <a:pt x="795735" y="662626"/>
                  </a:lnTo>
                  <a:lnTo>
                    <a:pt x="791369" y="656277"/>
                  </a:lnTo>
                  <a:lnTo>
                    <a:pt x="786210" y="650722"/>
                  </a:lnTo>
                  <a:lnTo>
                    <a:pt x="780653" y="645961"/>
                  </a:lnTo>
                  <a:lnTo>
                    <a:pt x="774700" y="641200"/>
                  </a:lnTo>
                  <a:lnTo>
                    <a:pt x="768350" y="637628"/>
                  </a:lnTo>
                  <a:lnTo>
                    <a:pt x="761603" y="634454"/>
                  </a:lnTo>
                  <a:lnTo>
                    <a:pt x="754063" y="632074"/>
                  </a:lnTo>
                  <a:lnTo>
                    <a:pt x="746522" y="630486"/>
                  </a:lnTo>
                  <a:lnTo>
                    <a:pt x="738981" y="629693"/>
                  </a:lnTo>
                  <a:lnTo>
                    <a:pt x="731044" y="629693"/>
                  </a:lnTo>
                  <a:close/>
                  <a:moveTo>
                    <a:pt x="544116" y="599537"/>
                  </a:moveTo>
                  <a:lnTo>
                    <a:pt x="536575" y="599934"/>
                  </a:lnTo>
                  <a:lnTo>
                    <a:pt x="529035" y="600728"/>
                  </a:lnTo>
                  <a:lnTo>
                    <a:pt x="521494" y="602315"/>
                  </a:lnTo>
                  <a:lnTo>
                    <a:pt x="514747" y="605092"/>
                  </a:lnTo>
                  <a:lnTo>
                    <a:pt x="507603" y="607870"/>
                  </a:lnTo>
                  <a:lnTo>
                    <a:pt x="501253" y="611838"/>
                  </a:lnTo>
                  <a:lnTo>
                    <a:pt x="495300" y="616202"/>
                  </a:lnTo>
                  <a:lnTo>
                    <a:pt x="489347" y="621360"/>
                  </a:lnTo>
                  <a:lnTo>
                    <a:pt x="484188" y="626915"/>
                  </a:lnTo>
                  <a:lnTo>
                    <a:pt x="479425" y="633264"/>
                  </a:lnTo>
                  <a:lnTo>
                    <a:pt x="475060" y="640009"/>
                  </a:lnTo>
                  <a:lnTo>
                    <a:pt x="471488" y="647151"/>
                  </a:lnTo>
                  <a:lnTo>
                    <a:pt x="468313" y="654690"/>
                  </a:lnTo>
                  <a:lnTo>
                    <a:pt x="465931" y="662626"/>
                  </a:lnTo>
                  <a:lnTo>
                    <a:pt x="464344" y="670958"/>
                  </a:lnTo>
                  <a:lnTo>
                    <a:pt x="430213" y="893553"/>
                  </a:lnTo>
                  <a:lnTo>
                    <a:pt x="579835" y="916566"/>
                  </a:lnTo>
                  <a:lnTo>
                    <a:pt x="613966" y="693972"/>
                  </a:lnTo>
                  <a:lnTo>
                    <a:pt x="614760" y="685639"/>
                  </a:lnTo>
                  <a:lnTo>
                    <a:pt x="615156" y="677307"/>
                  </a:lnTo>
                  <a:lnTo>
                    <a:pt x="614363" y="668974"/>
                  </a:lnTo>
                  <a:lnTo>
                    <a:pt x="613172" y="661039"/>
                  </a:lnTo>
                  <a:lnTo>
                    <a:pt x="611188" y="653500"/>
                  </a:lnTo>
                  <a:lnTo>
                    <a:pt x="608410" y="646358"/>
                  </a:lnTo>
                  <a:lnTo>
                    <a:pt x="604838" y="639216"/>
                  </a:lnTo>
                  <a:lnTo>
                    <a:pt x="600869" y="632470"/>
                  </a:lnTo>
                  <a:lnTo>
                    <a:pt x="596503" y="626519"/>
                  </a:lnTo>
                  <a:lnTo>
                    <a:pt x="591344" y="620964"/>
                  </a:lnTo>
                  <a:lnTo>
                    <a:pt x="585788" y="615805"/>
                  </a:lnTo>
                  <a:lnTo>
                    <a:pt x="579835" y="611441"/>
                  </a:lnTo>
                  <a:lnTo>
                    <a:pt x="573485" y="607473"/>
                  </a:lnTo>
                  <a:lnTo>
                    <a:pt x="566738" y="604299"/>
                  </a:lnTo>
                  <a:lnTo>
                    <a:pt x="559197" y="601918"/>
                  </a:lnTo>
                  <a:lnTo>
                    <a:pt x="551656" y="600331"/>
                  </a:lnTo>
                  <a:lnTo>
                    <a:pt x="544116" y="599537"/>
                  </a:lnTo>
                  <a:close/>
                  <a:moveTo>
                    <a:pt x="1177925" y="260686"/>
                  </a:moveTo>
                  <a:lnTo>
                    <a:pt x="1171575" y="261082"/>
                  </a:lnTo>
                  <a:lnTo>
                    <a:pt x="1165622" y="261479"/>
                  </a:lnTo>
                  <a:lnTo>
                    <a:pt x="1159272" y="262670"/>
                  </a:lnTo>
                  <a:lnTo>
                    <a:pt x="1153319" y="263860"/>
                  </a:lnTo>
                  <a:lnTo>
                    <a:pt x="1146969" y="265447"/>
                  </a:lnTo>
                  <a:lnTo>
                    <a:pt x="1141016" y="267034"/>
                  </a:lnTo>
                  <a:lnTo>
                    <a:pt x="1135460" y="269415"/>
                  </a:lnTo>
                  <a:lnTo>
                    <a:pt x="1129506" y="271796"/>
                  </a:lnTo>
                  <a:lnTo>
                    <a:pt x="1123950" y="274573"/>
                  </a:lnTo>
                  <a:lnTo>
                    <a:pt x="1118394" y="277350"/>
                  </a:lnTo>
                  <a:lnTo>
                    <a:pt x="1113235" y="280922"/>
                  </a:lnTo>
                  <a:lnTo>
                    <a:pt x="1108075" y="284493"/>
                  </a:lnTo>
                  <a:lnTo>
                    <a:pt x="1102916" y="288064"/>
                  </a:lnTo>
                  <a:lnTo>
                    <a:pt x="1098153" y="292428"/>
                  </a:lnTo>
                  <a:lnTo>
                    <a:pt x="1093391" y="296396"/>
                  </a:lnTo>
                  <a:lnTo>
                    <a:pt x="1088628" y="301157"/>
                  </a:lnTo>
                  <a:lnTo>
                    <a:pt x="1084660" y="305919"/>
                  </a:lnTo>
                  <a:lnTo>
                    <a:pt x="1080294" y="310680"/>
                  </a:lnTo>
                  <a:lnTo>
                    <a:pt x="1076325" y="315838"/>
                  </a:lnTo>
                  <a:lnTo>
                    <a:pt x="1072753" y="321393"/>
                  </a:lnTo>
                  <a:lnTo>
                    <a:pt x="1069578" y="327345"/>
                  </a:lnTo>
                  <a:lnTo>
                    <a:pt x="1066403" y="333297"/>
                  </a:lnTo>
                  <a:lnTo>
                    <a:pt x="1063228" y="339248"/>
                  </a:lnTo>
                  <a:lnTo>
                    <a:pt x="1060053" y="345200"/>
                  </a:lnTo>
                  <a:lnTo>
                    <a:pt x="1057672" y="351549"/>
                  </a:lnTo>
                  <a:lnTo>
                    <a:pt x="1055688" y="357897"/>
                  </a:lnTo>
                  <a:lnTo>
                    <a:pt x="1053703" y="364643"/>
                  </a:lnTo>
                  <a:lnTo>
                    <a:pt x="1052513" y="371388"/>
                  </a:lnTo>
                  <a:lnTo>
                    <a:pt x="1050925" y="378530"/>
                  </a:lnTo>
                  <a:lnTo>
                    <a:pt x="1015206" y="611044"/>
                  </a:lnTo>
                  <a:lnTo>
                    <a:pt x="1057275" y="617393"/>
                  </a:lnTo>
                  <a:lnTo>
                    <a:pt x="1093391" y="384878"/>
                  </a:lnTo>
                  <a:lnTo>
                    <a:pt x="1095375" y="375356"/>
                  </a:lnTo>
                  <a:lnTo>
                    <a:pt x="1098153" y="366230"/>
                  </a:lnTo>
                  <a:lnTo>
                    <a:pt x="1101328" y="357897"/>
                  </a:lnTo>
                  <a:lnTo>
                    <a:pt x="1105694" y="349565"/>
                  </a:lnTo>
                  <a:lnTo>
                    <a:pt x="1110456" y="342026"/>
                  </a:lnTo>
                  <a:lnTo>
                    <a:pt x="1115616" y="334884"/>
                  </a:lnTo>
                  <a:lnTo>
                    <a:pt x="1121569" y="328535"/>
                  </a:lnTo>
                  <a:lnTo>
                    <a:pt x="1127919" y="322980"/>
                  </a:lnTo>
                  <a:lnTo>
                    <a:pt x="1134666" y="317425"/>
                  </a:lnTo>
                  <a:lnTo>
                    <a:pt x="1142206" y="313061"/>
                  </a:lnTo>
                  <a:lnTo>
                    <a:pt x="1149747" y="309093"/>
                  </a:lnTo>
                  <a:lnTo>
                    <a:pt x="1157288" y="306316"/>
                  </a:lnTo>
                  <a:lnTo>
                    <a:pt x="1165622" y="304332"/>
                  </a:lnTo>
                  <a:lnTo>
                    <a:pt x="1173956" y="303538"/>
                  </a:lnTo>
                  <a:lnTo>
                    <a:pt x="1177925" y="303141"/>
                  </a:lnTo>
                  <a:lnTo>
                    <a:pt x="1182291" y="303141"/>
                  </a:lnTo>
                  <a:lnTo>
                    <a:pt x="1186656" y="303538"/>
                  </a:lnTo>
                  <a:lnTo>
                    <a:pt x="1191022" y="303935"/>
                  </a:lnTo>
                  <a:lnTo>
                    <a:pt x="1194991" y="304728"/>
                  </a:lnTo>
                  <a:lnTo>
                    <a:pt x="1199356" y="305919"/>
                  </a:lnTo>
                  <a:lnTo>
                    <a:pt x="1203325" y="307109"/>
                  </a:lnTo>
                  <a:lnTo>
                    <a:pt x="1207294" y="308696"/>
                  </a:lnTo>
                  <a:lnTo>
                    <a:pt x="1214835" y="312267"/>
                  </a:lnTo>
                  <a:lnTo>
                    <a:pt x="1221978" y="316235"/>
                  </a:lnTo>
                  <a:lnTo>
                    <a:pt x="1228725" y="321393"/>
                  </a:lnTo>
                  <a:lnTo>
                    <a:pt x="1235075" y="327742"/>
                  </a:lnTo>
                  <a:lnTo>
                    <a:pt x="1240631" y="334090"/>
                  </a:lnTo>
                  <a:lnTo>
                    <a:pt x="1245394" y="340836"/>
                  </a:lnTo>
                  <a:lnTo>
                    <a:pt x="1249760" y="348374"/>
                  </a:lnTo>
                  <a:lnTo>
                    <a:pt x="1253728" y="356310"/>
                  </a:lnTo>
                  <a:lnTo>
                    <a:pt x="1256506" y="364643"/>
                  </a:lnTo>
                  <a:lnTo>
                    <a:pt x="1258888" y="373372"/>
                  </a:lnTo>
                  <a:lnTo>
                    <a:pt x="1260078" y="382101"/>
                  </a:lnTo>
                  <a:lnTo>
                    <a:pt x="1260872" y="391227"/>
                  </a:lnTo>
                  <a:lnTo>
                    <a:pt x="1260872" y="400750"/>
                  </a:lnTo>
                  <a:lnTo>
                    <a:pt x="1259681" y="410272"/>
                  </a:lnTo>
                  <a:lnTo>
                    <a:pt x="1223963" y="643183"/>
                  </a:lnTo>
                  <a:lnTo>
                    <a:pt x="1266031" y="649532"/>
                  </a:lnTo>
                  <a:lnTo>
                    <a:pt x="1302147" y="417018"/>
                  </a:lnTo>
                  <a:lnTo>
                    <a:pt x="1302941" y="409876"/>
                  </a:lnTo>
                  <a:lnTo>
                    <a:pt x="1303735" y="403130"/>
                  </a:lnTo>
                  <a:lnTo>
                    <a:pt x="1303735" y="395988"/>
                  </a:lnTo>
                  <a:lnTo>
                    <a:pt x="1303735" y="389243"/>
                  </a:lnTo>
                  <a:lnTo>
                    <a:pt x="1303338" y="382498"/>
                  </a:lnTo>
                  <a:lnTo>
                    <a:pt x="1302544" y="375752"/>
                  </a:lnTo>
                  <a:lnTo>
                    <a:pt x="1301750" y="369404"/>
                  </a:lnTo>
                  <a:lnTo>
                    <a:pt x="1300560" y="362659"/>
                  </a:lnTo>
                  <a:lnTo>
                    <a:pt x="1298575" y="356310"/>
                  </a:lnTo>
                  <a:lnTo>
                    <a:pt x="1296988" y="350358"/>
                  </a:lnTo>
                  <a:lnTo>
                    <a:pt x="1294606" y="344010"/>
                  </a:lnTo>
                  <a:lnTo>
                    <a:pt x="1292225" y="338058"/>
                  </a:lnTo>
                  <a:lnTo>
                    <a:pt x="1289844" y="332106"/>
                  </a:lnTo>
                  <a:lnTo>
                    <a:pt x="1286669" y="326551"/>
                  </a:lnTo>
                  <a:lnTo>
                    <a:pt x="1283494" y="320600"/>
                  </a:lnTo>
                  <a:lnTo>
                    <a:pt x="1279525" y="315442"/>
                  </a:lnTo>
                  <a:lnTo>
                    <a:pt x="1275953" y="310283"/>
                  </a:lnTo>
                  <a:lnTo>
                    <a:pt x="1271985" y="305125"/>
                  </a:lnTo>
                  <a:lnTo>
                    <a:pt x="1268016" y="300364"/>
                  </a:lnTo>
                  <a:lnTo>
                    <a:pt x="1263650" y="295999"/>
                  </a:lnTo>
                  <a:lnTo>
                    <a:pt x="1259285" y="291635"/>
                  </a:lnTo>
                  <a:lnTo>
                    <a:pt x="1254522" y="287667"/>
                  </a:lnTo>
                  <a:lnTo>
                    <a:pt x="1249363" y="283699"/>
                  </a:lnTo>
                  <a:lnTo>
                    <a:pt x="1244203" y="280128"/>
                  </a:lnTo>
                  <a:lnTo>
                    <a:pt x="1239044" y="276954"/>
                  </a:lnTo>
                  <a:lnTo>
                    <a:pt x="1233488" y="273779"/>
                  </a:lnTo>
                  <a:lnTo>
                    <a:pt x="1227931" y="271399"/>
                  </a:lnTo>
                  <a:lnTo>
                    <a:pt x="1221978" y="268621"/>
                  </a:lnTo>
                  <a:lnTo>
                    <a:pt x="1216025" y="266637"/>
                  </a:lnTo>
                  <a:lnTo>
                    <a:pt x="1210072" y="264653"/>
                  </a:lnTo>
                  <a:lnTo>
                    <a:pt x="1203722" y="263463"/>
                  </a:lnTo>
                  <a:lnTo>
                    <a:pt x="1197372" y="262273"/>
                  </a:lnTo>
                  <a:lnTo>
                    <a:pt x="1191022" y="261479"/>
                  </a:lnTo>
                  <a:lnTo>
                    <a:pt x="1184672" y="261082"/>
                  </a:lnTo>
                  <a:lnTo>
                    <a:pt x="1177925" y="260686"/>
                  </a:lnTo>
                  <a:close/>
                  <a:moveTo>
                    <a:pt x="797322" y="202359"/>
                  </a:moveTo>
                  <a:lnTo>
                    <a:pt x="790972" y="202755"/>
                  </a:lnTo>
                  <a:lnTo>
                    <a:pt x="784622" y="203152"/>
                  </a:lnTo>
                  <a:lnTo>
                    <a:pt x="778669" y="203946"/>
                  </a:lnTo>
                  <a:lnTo>
                    <a:pt x="772319" y="205533"/>
                  </a:lnTo>
                  <a:lnTo>
                    <a:pt x="766366" y="206723"/>
                  </a:lnTo>
                  <a:lnTo>
                    <a:pt x="760413" y="208707"/>
                  </a:lnTo>
                  <a:lnTo>
                    <a:pt x="754460" y="211088"/>
                  </a:lnTo>
                  <a:lnTo>
                    <a:pt x="748903" y="213469"/>
                  </a:lnTo>
                  <a:lnTo>
                    <a:pt x="743347" y="216246"/>
                  </a:lnTo>
                  <a:lnTo>
                    <a:pt x="737791" y="219024"/>
                  </a:lnTo>
                  <a:lnTo>
                    <a:pt x="732235" y="222595"/>
                  </a:lnTo>
                  <a:lnTo>
                    <a:pt x="727075" y="225769"/>
                  </a:lnTo>
                  <a:lnTo>
                    <a:pt x="721916" y="229737"/>
                  </a:lnTo>
                  <a:lnTo>
                    <a:pt x="717153" y="233704"/>
                  </a:lnTo>
                  <a:lnTo>
                    <a:pt x="712391" y="238069"/>
                  </a:lnTo>
                  <a:lnTo>
                    <a:pt x="708025" y="242830"/>
                  </a:lnTo>
                  <a:lnTo>
                    <a:pt x="703660" y="247592"/>
                  </a:lnTo>
                  <a:lnTo>
                    <a:pt x="699691" y="252353"/>
                  </a:lnTo>
                  <a:lnTo>
                    <a:pt x="695722" y="257511"/>
                  </a:lnTo>
                  <a:lnTo>
                    <a:pt x="692150" y="263066"/>
                  </a:lnTo>
                  <a:lnTo>
                    <a:pt x="688578" y="268621"/>
                  </a:lnTo>
                  <a:lnTo>
                    <a:pt x="685403" y="274176"/>
                  </a:lnTo>
                  <a:lnTo>
                    <a:pt x="682625" y="280128"/>
                  </a:lnTo>
                  <a:lnTo>
                    <a:pt x="679847" y="286476"/>
                  </a:lnTo>
                  <a:lnTo>
                    <a:pt x="677466" y="292825"/>
                  </a:lnTo>
                  <a:lnTo>
                    <a:pt x="675481" y="299173"/>
                  </a:lnTo>
                  <a:lnTo>
                    <a:pt x="673497" y="305919"/>
                  </a:lnTo>
                  <a:lnTo>
                    <a:pt x="671910" y="312664"/>
                  </a:lnTo>
                  <a:lnTo>
                    <a:pt x="670719" y="319409"/>
                  </a:lnTo>
                  <a:lnTo>
                    <a:pt x="635000" y="552717"/>
                  </a:lnTo>
                  <a:lnTo>
                    <a:pt x="677069" y="559066"/>
                  </a:lnTo>
                  <a:lnTo>
                    <a:pt x="712788" y="326551"/>
                  </a:lnTo>
                  <a:lnTo>
                    <a:pt x="714772" y="316632"/>
                  </a:lnTo>
                  <a:lnTo>
                    <a:pt x="717153" y="307506"/>
                  </a:lnTo>
                  <a:lnTo>
                    <a:pt x="720725" y="298777"/>
                  </a:lnTo>
                  <a:lnTo>
                    <a:pt x="724694" y="290841"/>
                  </a:lnTo>
                  <a:lnTo>
                    <a:pt x="729456" y="283302"/>
                  </a:lnTo>
                  <a:lnTo>
                    <a:pt x="735013" y="276160"/>
                  </a:lnTo>
                  <a:lnTo>
                    <a:pt x="740966" y="269812"/>
                  </a:lnTo>
                  <a:lnTo>
                    <a:pt x="747316" y="263860"/>
                  </a:lnTo>
                  <a:lnTo>
                    <a:pt x="754063" y="258702"/>
                  </a:lnTo>
                  <a:lnTo>
                    <a:pt x="761206" y="254337"/>
                  </a:lnTo>
                  <a:lnTo>
                    <a:pt x="768747" y="250766"/>
                  </a:lnTo>
                  <a:lnTo>
                    <a:pt x="776685" y="247989"/>
                  </a:lnTo>
                  <a:lnTo>
                    <a:pt x="784622" y="246005"/>
                  </a:lnTo>
                  <a:lnTo>
                    <a:pt x="792956" y="244814"/>
                  </a:lnTo>
                  <a:lnTo>
                    <a:pt x="797322" y="244814"/>
                  </a:lnTo>
                  <a:lnTo>
                    <a:pt x="801688" y="244814"/>
                  </a:lnTo>
                  <a:lnTo>
                    <a:pt x="806053" y="245211"/>
                  </a:lnTo>
                  <a:lnTo>
                    <a:pt x="810022" y="245608"/>
                  </a:lnTo>
                  <a:lnTo>
                    <a:pt x="814388" y="246401"/>
                  </a:lnTo>
                  <a:lnTo>
                    <a:pt x="818753" y="247592"/>
                  </a:lnTo>
                  <a:lnTo>
                    <a:pt x="822722" y="248782"/>
                  </a:lnTo>
                  <a:lnTo>
                    <a:pt x="826691" y="249973"/>
                  </a:lnTo>
                  <a:lnTo>
                    <a:pt x="834231" y="253544"/>
                  </a:lnTo>
                  <a:lnTo>
                    <a:pt x="841375" y="257908"/>
                  </a:lnTo>
                  <a:lnTo>
                    <a:pt x="848519" y="263066"/>
                  </a:lnTo>
                  <a:lnTo>
                    <a:pt x="854472" y="268621"/>
                  </a:lnTo>
                  <a:lnTo>
                    <a:pt x="860028" y="274970"/>
                  </a:lnTo>
                  <a:lnTo>
                    <a:pt x="865188" y="282112"/>
                  </a:lnTo>
                  <a:lnTo>
                    <a:pt x="869553" y="289651"/>
                  </a:lnTo>
                  <a:lnTo>
                    <a:pt x="873125" y="297190"/>
                  </a:lnTo>
                  <a:lnTo>
                    <a:pt x="876300" y="305522"/>
                  </a:lnTo>
                  <a:lnTo>
                    <a:pt x="878285" y="314251"/>
                  </a:lnTo>
                  <a:lnTo>
                    <a:pt x="879872" y="323774"/>
                  </a:lnTo>
                  <a:lnTo>
                    <a:pt x="880666" y="332900"/>
                  </a:lnTo>
                  <a:lnTo>
                    <a:pt x="880269" y="342423"/>
                  </a:lnTo>
                  <a:lnTo>
                    <a:pt x="879475" y="351946"/>
                  </a:lnTo>
                  <a:lnTo>
                    <a:pt x="843360" y="584856"/>
                  </a:lnTo>
                  <a:lnTo>
                    <a:pt x="885825" y="591205"/>
                  </a:lnTo>
                  <a:lnTo>
                    <a:pt x="921544" y="358294"/>
                  </a:lnTo>
                  <a:lnTo>
                    <a:pt x="922338" y="351549"/>
                  </a:lnTo>
                  <a:lnTo>
                    <a:pt x="922735" y="344407"/>
                  </a:lnTo>
                  <a:lnTo>
                    <a:pt x="923131" y="337661"/>
                  </a:lnTo>
                  <a:lnTo>
                    <a:pt x="923131" y="330916"/>
                  </a:lnTo>
                  <a:lnTo>
                    <a:pt x="922735" y="324171"/>
                  </a:lnTo>
                  <a:lnTo>
                    <a:pt x="921941" y="317029"/>
                  </a:lnTo>
                  <a:lnTo>
                    <a:pt x="921147" y="310283"/>
                  </a:lnTo>
                  <a:lnTo>
                    <a:pt x="919560" y="303935"/>
                  </a:lnTo>
                  <a:lnTo>
                    <a:pt x="917972" y="297586"/>
                  </a:lnTo>
                  <a:lnTo>
                    <a:pt x="916385" y="291238"/>
                  </a:lnTo>
                  <a:lnTo>
                    <a:pt x="914003" y="285286"/>
                  </a:lnTo>
                  <a:lnTo>
                    <a:pt x="911622" y="279334"/>
                  </a:lnTo>
                  <a:lnTo>
                    <a:pt x="908844" y="273383"/>
                  </a:lnTo>
                  <a:lnTo>
                    <a:pt x="906066" y="267828"/>
                  </a:lnTo>
                  <a:lnTo>
                    <a:pt x="902891" y="262273"/>
                  </a:lnTo>
                  <a:lnTo>
                    <a:pt x="899319" y="257115"/>
                  </a:lnTo>
                  <a:lnTo>
                    <a:pt x="895747" y="251956"/>
                  </a:lnTo>
                  <a:lnTo>
                    <a:pt x="891778" y="246798"/>
                  </a:lnTo>
                  <a:lnTo>
                    <a:pt x="887810" y="242037"/>
                  </a:lnTo>
                  <a:lnTo>
                    <a:pt x="883444" y="237672"/>
                  </a:lnTo>
                  <a:lnTo>
                    <a:pt x="878681" y="233308"/>
                  </a:lnTo>
                  <a:lnTo>
                    <a:pt x="874316" y="229340"/>
                  </a:lnTo>
                  <a:lnTo>
                    <a:pt x="869156" y="225372"/>
                  </a:lnTo>
                  <a:lnTo>
                    <a:pt x="863997" y="221801"/>
                  </a:lnTo>
                  <a:lnTo>
                    <a:pt x="858838" y="218627"/>
                  </a:lnTo>
                  <a:lnTo>
                    <a:pt x="853281" y="215453"/>
                  </a:lnTo>
                  <a:lnTo>
                    <a:pt x="847725" y="212675"/>
                  </a:lnTo>
                  <a:lnTo>
                    <a:pt x="841375" y="210294"/>
                  </a:lnTo>
                  <a:lnTo>
                    <a:pt x="835422" y="208310"/>
                  </a:lnTo>
                  <a:lnTo>
                    <a:pt x="829469" y="206327"/>
                  </a:lnTo>
                  <a:lnTo>
                    <a:pt x="823119" y="204739"/>
                  </a:lnTo>
                  <a:lnTo>
                    <a:pt x="816769" y="203549"/>
                  </a:lnTo>
                  <a:lnTo>
                    <a:pt x="810022" y="202755"/>
                  </a:lnTo>
                  <a:lnTo>
                    <a:pt x="803672" y="202359"/>
                  </a:lnTo>
                  <a:lnTo>
                    <a:pt x="797322" y="202359"/>
                  </a:lnTo>
                  <a:close/>
                  <a:moveTo>
                    <a:pt x="604441" y="0"/>
                  </a:moveTo>
                  <a:lnTo>
                    <a:pt x="1460897" y="131732"/>
                  </a:lnTo>
                  <a:lnTo>
                    <a:pt x="1450975" y="194820"/>
                  </a:lnTo>
                  <a:lnTo>
                    <a:pt x="1409700" y="188471"/>
                  </a:lnTo>
                  <a:lnTo>
                    <a:pt x="1337072" y="660642"/>
                  </a:lnTo>
                  <a:lnTo>
                    <a:pt x="1501775" y="685639"/>
                  </a:lnTo>
                  <a:lnTo>
                    <a:pt x="1489075" y="767376"/>
                  </a:lnTo>
                  <a:lnTo>
                    <a:pt x="1448197" y="761028"/>
                  </a:lnTo>
                  <a:lnTo>
                    <a:pt x="1404938" y="1043536"/>
                  </a:lnTo>
                  <a:lnTo>
                    <a:pt x="1445419" y="1049885"/>
                  </a:lnTo>
                  <a:lnTo>
                    <a:pt x="1433116" y="1131225"/>
                  </a:lnTo>
                  <a:lnTo>
                    <a:pt x="1392238" y="1124877"/>
                  </a:lnTo>
                  <a:lnTo>
                    <a:pt x="1348978" y="1407386"/>
                  </a:lnTo>
                  <a:lnTo>
                    <a:pt x="1389460" y="1413734"/>
                  </a:lnTo>
                  <a:lnTo>
                    <a:pt x="1377156" y="1495074"/>
                  </a:lnTo>
                  <a:lnTo>
                    <a:pt x="1336278" y="1488726"/>
                  </a:lnTo>
                  <a:lnTo>
                    <a:pt x="1293019" y="1771631"/>
                  </a:lnTo>
                  <a:lnTo>
                    <a:pt x="1333897" y="1777980"/>
                  </a:lnTo>
                  <a:lnTo>
                    <a:pt x="1321197" y="1858923"/>
                  </a:lnTo>
                  <a:lnTo>
                    <a:pt x="1280319" y="1852972"/>
                  </a:lnTo>
                  <a:lnTo>
                    <a:pt x="1236663" y="2135084"/>
                  </a:lnTo>
                  <a:lnTo>
                    <a:pt x="1277541" y="2141829"/>
                  </a:lnTo>
                  <a:lnTo>
                    <a:pt x="1264841" y="2223169"/>
                  </a:lnTo>
                  <a:lnTo>
                    <a:pt x="1224360" y="2216821"/>
                  </a:lnTo>
                  <a:lnTo>
                    <a:pt x="1180703" y="2499329"/>
                  </a:lnTo>
                  <a:lnTo>
                    <a:pt x="1221581" y="2505678"/>
                  </a:lnTo>
                  <a:lnTo>
                    <a:pt x="1208881" y="2587415"/>
                  </a:lnTo>
                  <a:lnTo>
                    <a:pt x="1168400" y="2581066"/>
                  </a:lnTo>
                  <a:lnTo>
                    <a:pt x="1125538" y="2859211"/>
                  </a:lnTo>
                  <a:lnTo>
                    <a:pt x="1164828" y="2865162"/>
                  </a:lnTo>
                  <a:lnTo>
                    <a:pt x="1152922" y="2944519"/>
                  </a:lnTo>
                  <a:lnTo>
                    <a:pt x="1113235" y="2938170"/>
                  </a:lnTo>
                  <a:lnTo>
                    <a:pt x="1044575" y="3384550"/>
                  </a:lnTo>
                  <a:lnTo>
                    <a:pt x="969169" y="3384550"/>
                  </a:lnTo>
                  <a:lnTo>
                    <a:pt x="1013222" y="3095693"/>
                  </a:lnTo>
                  <a:lnTo>
                    <a:pt x="1014413" y="3088948"/>
                  </a:lnTo>
                  <a:lnTo>
                    <a:pt x="1014810" y="3081806"/>
                  </a:lnTo>
                  <a:lnTo>
                    <a:pt x="1015206" y="3075060"/>
                  </a:lnTo>
                  <a:lnTo>
                    <a:pt x="1014810" y="3068315"/>
                  </a:lnTo>
                  <a:lnTo>
                    <a:pt x="1014413" y="3061570"/>
                  </a:lnTo>
                  <a:lnTo>
                    <a:pt x="1014016" y="3054824"/>
                  </a:lnTo>
                  <a:lnTo>
                    <a:pt x="1012825" y="3048476"/>
                  </a:lnTo>
                  <a:lnTo>
                    <a:pt x="1011635" y="3041731"/>
                  </a:lnTo>
                  <a:lnTo>
                    <a:pt x="1010047" y="3035382"/>
                  </a:lnTo>
                  <a:lnTo>
                    <a:pt x="1008063" y="3029034"/>
                  </a:lnTo>
                  <a:lnTo>
                    <a:pt x="1006078" y="3023082"/>
                  </a:lnTo>
                  <a:lnTo>
                    <a:pt x="1003697" y="3017130"/>
                  </a:lnTo>
                  <a:lnTo>
                    <a:pt x="1000919" y="3011178"/>
                  </a:lnTo>
                  <a:lnTo>
                    <a:pt x="997744" y="3005623"/>
                  </a:lnTo>
                  <a:lnTo>
                    <a:pt x="994569" y="3000068"/>
                  </a:lnTo>
                  <a:lnTo>
                    <a:pt x="991394" y="2994910"/>
                  </a:lnTo>
                  <a:lnTo>
                    <a:pt x="987822" y="2989752"/>
                  </a:lnTo>
                  <a:lnTo>
                    <a:pt x="983853" y="2984594"/>
                  </a:lnTo>
                  <a:lnTo>
                    <a:pt x="979488" y="2979833"/>
                  </a:lnTo>
                  <a:lnTo>
                    <a:pt x="975519" y="2975468"/>
                  </a:lnTo>
                  <a:lnTo>
                    <a:pt x="970756" y="2971103"/>
                  </a:lnTo>
                  <a:lnTo>
                    <a:pt x="965994" y="2967136"/>
                  </a:lnTo>
                  <a:lnTo>
                    <a:pt x="961231" y="2963168"/>
                  </a:lnTo>
                  <a:lnTo>
                    <a:pt x="956072" y="2959597"/>
                  </a:lnTo>
                  <a:lnTo>
                    <a:pt x="950516" y="2956422"/>
                  </a:lnTo>
                  <a:lnTo>
                    <a:pt x="945356" y="2953248"/>
                  </a:lnTo>
                  <a:lnTo>
                    <a:pt x="939403" y="2950471"/>
                  </a:lnTo>
                  <a:lnTo>
                    <a:pt x="933847" y="2948090"/>
                  </a:lnTo>
                  <a:lnTo>
                    <a:pt x="927894" y="2946106"/>
                  </a:lnTo>
                  <a:lnTo>
                    <a:pt x="921544" y="2944122"/>
                  </a:lnTo>
                  <a:lnTo>
                    <a:pt x="915194" y="2942535"/>
                  </a:lnTo>
                  <a:lnTo>
                    <a:pt x="908844" y="2941345"/>
                  </a:lnTo>
                  <a:lnTo>
                    <a:pt x="902494" y="2940551"/>
                  </a:lnTo>
                  <a:lnTo>
                    <a:pt x="896144" y="2939758"/>
                  </a:lnTo>
                  <a:lnTo>
                    <a:pt x="889794" y="2939758"/>
                  </a:lnTo>
                  <a:lnTo>
                    <a:pt x="883444" y="2940154"/>
                  </a:lnTo>
                  <a:lnTo>
                    <a:pt x="877094" y="2940551"/>
                  </a:lnTo>
                  <a:lnTo>
                    <a:pt x="870744" y="2941345"/>
                  </a:lnTo>
                  <a:lnTo>
                    <a:pt x="864791" y="2942932"/>
                  </a:lnTo>
                  <a:lnTo>
                    <a:pt x="858838" y="2944519"/>
                  </a:lnTo>
                  <a:lnTo>
                    <a:pt x="852885" y="2946503"/>
                  </a:lnTo>
                  <a:lnTo>
                    <a:pt x="846931" y="2948884"/>
                  </a:lnTo>
                  <a:lnTo>
                    <a:pt x="840581" y="2951264"/>
                  </a:lnTo>
                  <a:lnTo>
                    <a:pt x="835025" y="2954042"/>
                  </a:lnTo>
                  <a:lnTo>
                    <a:pt x="829469" y="2956819"/>
                  </a:lnTo>
                  <a:lnTo>
                    <a:pt x="824310" y="2960390"/>
                  </a:lnTo>
                  <a:lnTo>
                    <a:pt x="819150" y="2963564"/>
                  </a:lnTo>
                  <a:lnTo>
                    <a:pt x="813991" y="2967532"/>
                  </a:lnTo>
                  <a:lnTo>
                    <a:pt x="809228" y="2971500"/>
                  </a:lnTo>
                  <a:lnTo>
                    <a:pt x="804466" y="2975865"/>
                  </a:lnTo>
                  <a:lnTo>
                    <a:pt x="800100" y="2980626"/>
                  </a:lnTo>
                  <a:lnTo>
                    <a:pt x="795735" y="2985387"/>
                  </a:lnTo>
                  <a:lnTo>
                    <a:pt x="791766" y="2990149"/>
                  </a:lnTo>
                  <a:lnTo>
                    <a:pt x="787797" y="2995307"/>
                  </a:lnTo>
                  <a:lnTo>
                    <a:pt x="784225" y="3000862"/>
                  </a:lnTo>
                  <a:lnTo>
                    <a:pt x="780653" y="3006417"/>
                  </a:lnTo>
                  <a:lnTo>
                    <a:pt x="777478" y="3011972"/>
                  </a:lnTo>
                  <a:lnTo>
                    <a:pt x="774303" y="3017924"/>
                  </a:lnTo>
                  <a:lnTo>
                    <a:pt x="771922" y="3024272"/>
                  </a:lnTo>
                  <a:lnTo>
                    <a:pt x="769541" y="3030621"/>
                  </a:lnTo>
                  <a:lnTo>
                    <a:pt x="767160" y="3036969"/>
                  </a:lnTo>
                  <a:lnTo>
                    <a:pt x="765572" y="3043714"/>
                  </a:lnTo>
                  <a:lnTo>
                    <a:pt x="763985" y="3050460"/>
                  </a:lnTo>
                  <a:lnTo>
                    <a:pt x="762794" y="3057205"/>
                  </a:lnTo>
                  <a:lnTo>
                    <a:pt x="712391" y="3384550"/>
                  </a:lnTo>
                  <a:lnTo>
                    <a:pt x="650875" y="3384550"/>
                  </a:lnTo>
                  <a:lnTo>
                    <a:pt x="702469" y="3048079"/>
                  </a:lnTo>
                  <a:lnTo>
                    <a:pt x="703263" y="3041334"/>
                  </a:lnTo>
                  <a:lnTo>
                    <a:pt x="704056" y="3034192"/>
                  </a:lnTo>
                  <a:lnTo>
                    <a:pt x="704056" y="3027446"/>
                  </a:lnTo>
                  <a:lnTo>
                    <a:pt x="704056" y="3020701"/>
                  </a:lnTo>
                  <a:lnTo>
                    <a:pt x="703660" y="3013956"/>
                  </a:lnTo>
                  <a:lnTo>
                    <a:pt x="702866" y="3007210"/>
                  </a:lnTo>
                  <a:lnTo>
                    <a:pt x="702072" y="3000465"/>
                  </a:lnTo>
                  <a:lnTo>
                    <a:pt x="700485" y="2994117"/>
                  </a:lnTo>
                  <a:lnTo>
                    <a:pt x="698897" y="2987768"/>
                  </a:lnTo>
                  <a:lnTo>
                    <a:pt x="697310" y="2981420"/>
                  </a:lnTo>
                  <a:lnTo>
                    <a:pt x="694928" y="2975468"/>
                  </a:lnTo>
                  <a:lnTo>
                    <a:pt x="692547" y="2969516"/>
                  </a:lnTo>
                  <a:lnTo>
                    <a:pt x="689769" y="2963564"/>
                  </a:lnTo>
                  <a:lnTo>
                    <a:pt x="686991" y="2958010"/>
                  </a:lnTo>
                  <a:lnTo>
                    <a:pt x="683816" y="2952455"/>
                  </a:lnTo>
                  <a:lnTo>
                    <a:pt x="680244" y="2946900"/>
                  </a:lnTo>
                  <a:lnTo>
                    <a:pt x="676672" y="2941345"/>
                  </a:lnTo>
                  <a:lnTo>
                    <a:pt x="672703" y="2936583"/>
                  </a:lnTo>
                  <a:lnTo>
                    <a:pt x="668735" y="2931822"/>
                  </a:lnTo>
                  <a:lnTo>
                    <a:pt x="664369" y="2927457"/>
                  </a:lnTo>
                  <a:lnTo>
                    <a:pt x="660003" y="2923093"/>
                  </a:lnTo>
                  <a:lnTo>
                    <a:pt x="655241" y="2918728"/>
                  </a:lnTo>
                  <a:lnTo>
                    <a:pt x="650081" y="2915157"/>
                  </a:lnTo>
                  <a:lnTo>
                    <a:pt x="644922" y="2911586"/>
                  </a:lnTo>
                  <a:lnTo>
                    <a:pt x="639763" y="2908412"/>
                  </a:lnTo>
                  <a:lnTo>
                    <a:pt x="634206" y="2905238"/>
                  </a:lnTo>
                  <a:lnTo>
                    <a:pt x="628650" y="2902460"/>
                  </a:lnTo>
                  <a:lnTo>
                    <a:pt x="622300" y="2900079"/>
                  </a:lnTo>
                  <a:lnTo>
                    <a:pt x="616347" y="2898095"/>
                  </a:lnTo>
                  <a:lnTo>
                    <a:pt x="610394" y="2896112"/>
                  </a:lnTo>
                  <a:lnTo>
                    <a:pt x="604044" y="2894524"/>
                  </a:lnTo>
                  <a:lnTo>
                    <a:pt x="597694" y="2893334"/>
                  </a:lnTo>
                  <a:lnTo>
                    <a:pt x="591344" y="2892541"/>
                  </a:lnTo>
                  <a:lnTo>
                    <a:pt x="584597" y="2892144"/>
                  </a:lnTo>
                  <a:lnTo>
                    <a:pt x="578247" y="2892144"/>
                  </a:lnTo>
                  <a:lnTo>
                    <a:pt x="571897" y="2892144"/>
                  </a:lnTo>
                  <a:lnTo>
                    <a:pt x="565944" y="2892937"/>
                  </a:lnTo>
                  <a:lnTo>
                    <a:pt x="559594" y="2893731"/>
                  </a:lnTo>
                  <a:lnTo>
                    <a:pt x="553244" y="2894921"/>
                  </a:lnTo>
                  <a:lnTo>
                    <a:pt x="547291" y="2896508"/>
                  </a:lnTo>
                  <a:lnTo>
                    <a:pt x="541338" y="2898492"/>
                  </a:lnTo>
                  <a:lnTo>
                    <a:pt x="535385" y="2900476"/>
                  </a:lnTo>
                  <a:lnTo>
                    <a:pt x="529828" y="2902857"/>
                  </a:lnTo>
                  <a:lnTo>
                    <a:pt x="524272" y="2905634"/>
                  </a:lnTo>
                  <a:lnTo>
                    <a:pt x="518716" y="2908809"/>
                  </a:lnTo>
                  <a:lnTo>
                    <a:pt x="513556" y="2911983"/>
                  </a:lnTo>
                  <a:lnTo>
                    <a:pt x="508000" y="2915554"/>
                  </a:lnTo>
                  <a:lnTo>
                    <a:pt x="503238" y="2919522"/>
                  </a:lnTo>
                  <a:lnTo>
                    <a:pt x="498078" y="2923490"/>
                  </a:lnTo>
                  <a:lnTo>
                    <a:pt x="493713" y="2927854"/>
                  </a:lnTo>
                  <a:lnTo>
                    <a:pt x="488950" y="2932219"/>
                  </a:lnTo>
                  <a:lnTo>
                    <a:pt x="484585" y="2936980"/>
                  </a:lnTo>
                  <a:lnTo>
                    <a:pt x="480616" y="2942138"/>
                  </a:lnTo>
                  <a:lnTo>
                    <a:pt x="476647" y="2947693"/>
                  </a:lnTo>
                  <a:lnTo>
                    <a:pt x="473075" y="2952851"/>
                  </a:lnTo>
                  <a:lnTo>
                    <a:pt x="469503" y="2958803"/>
                  </a:lnTo>
                  <a:lnTo>
                    <a:pt x="466328" y="2964358"/>
                  </a:lnTo>
                  <a:lnTo>
                    <a:pt x="463550" y="2970310"/>
                  </a:lnTo>
                  <a:lnTo>
                    <a:pt x="460772" y="2976658"/>
                  </a:lnTo>
                  <a:lnTo>
                    <a:pt x="458391" y="2983007"/>
                  </a:lnTo>
                  <a:lnTo>
                    <a:pt x="456406" y="2989355"/>
                  </a:lnTo>
                  <a:lnTo>
                    <a:pt x="454422" y="2996101"/>
                  </a:lnTo>
                  <a:lnTo>
                    <a:pt x="452835" y="3002846"/>
                  </a:lnTo>
                  <a:lnTo>
                    <a:pt x="451644" y="3009591"/>
                  </a:lnTo>
                  <a:lnTo>
                    <a:pt x="393700" y="3384550"/>
                  </a:lnTo>
                  <a:lnTo>
                    <a:pt x="332185" y="3384550"/>
                  </a:lnTo>
                  <a:lnTo>
                    <a:pt x="390922" y="3000465"/>
                  </a:lnTo>
                  <a:lnTo>
                    <a:pt x="392113" y="2993323"/>
                  </a:lnTo>
                  <a:lnTo>
                    <a:pt x="392510" y="2986578"/>
                  </a:lnTo>
                  <a:lnTo>
                    <a:pt x="392906" y="2979436"/>
                  </a:lnTo>
                  <a:lnTo>
                    <a:pt x="392906" y="2972690"/>
                  </a:lnTo>
                  <a:lnTo>
                    <a:pt x="392510" y="2965945"/>
                  </a:lnTo>
                  <a:lnTo>
                    <a:pt x="391716" y="2959200"/>
                  </a:lnTo>
                  <a:lnTo>
                    <a:pt x="390525" y="2952851"/>
                  </a:lnTo>
                  <a:lnTo>
                    <a:pt x="389335" y="2946503"/>
                  </a:lnTo>
                  <a:lnTo>
                    <a:pt x="387747" y="2939758"/>
                  </a:lnTo>
                  <a:lnTo>
                    <a:pt x="385763" y="2933409"/>
                  </a:lnTo>
                  <a:lnTo>
                    <a:pt x="383778" y="2927061"/>
                  </a:lnTo>
                  <a:lnTo>
                    <a:pt x="381397" y="2921109"/>
                  </a:lnTo>
                  <a:lnTo>
                    <a:pt x="378619" y="2915554"/>
                  </a:lnTo>
                  <a:lnTo>
                    <a:pt x="375841" y="2909602"/>
                  </a:lnTo>
                  <a:lnTo>
                    <a:pt x="372666" y="2904047"/>
                  </a:lnTo>
                  <a:lnTo>
                    <a:pt x="369094" y="2898889"/>
                  </a:lnTo>
                  <a:lnTo>
                    <a:pt x="365522" y="2893731"/>
                  </a:lnTo>
                  <a:lnTo>
                    <a:pt x="361553" y="2888969"/>
                  </a:lnTo>
                  <a:lnTo>
                    <a:pt x="357585" y="2884208"/>
                  </a:lnTo>
                  <a:lnTo>
                    <a:pt x="353219" y="2879446"/>
                  </a:lnTo>
                  <a:lnTo>
                    <a:pt x="348456" y="2875082"/>
                  </a:lnTo>
                  <a:lnTo>
                    <a:pt x="343694" y="2871114"/>
                  </a:lnTo>
                  <a:lnTo>
                    <a:pt x="338931" y="2867146"/>
                  </a:lnTo>
                  <a:lnTo>
                    <a:pt x="333772" y="2863972"/>
                  </a:lnTo>
                  <a:lnTo>
                    <a:pt x="328613" y="2860401"/>
                  </a:lnTo>
                  <a:lnTo>
                    <a:pt x="323056" y="2857623"/>
                  </a:lnTo>
                  <a:lnTo>
                    <a:pt x="317500" y="2854846"/>
                  </a:lnTo>
                  <a:lnTo>
                    <a:pt x="311547" y="2852465"/>
                  </a:lnTo>
                  <a:lnTo>
                    <a:pt x="305594" y="2850085"/>
                  </a:lnTo>
                  <a:lnTo>
                    <a:pt x="299244" y="2848497"/>
                  </a:lnTo>
                  <a:lnTo>
                    <a:pt x="293291" y="2846910"/>
                  </a:lnTo>
                  <a:lnTo>
                    <a:pt x="286544" y="2845720"/>
                  </a:lnTo>
                  <a:lnTo>
                    <a:pt x="280194" y="2844926"/>
                  </a:lnTo>
                  <a:lnTo>
                    <a:pt x="273844" y="2844530"/>
                  </a:lnTo>
                  <a:lnTo>
                    <a:pt x="267494" y="2844133"/>
                  </a:lnTo>
                  <a:lnTo>
                    <a:pt x="261144" y="2844530"/>
                  </a:lnTo>
                  <a:lnTo>
                    <a:pt x="254794" y="2845323"/>
                  </a:lnTo>
                  <a:lnTo>
                    <a:pt x="248444" y="2846117"/>
                  </a:lnTo>
                  <a:lnTo>
                    <a:pt x="242491" y="2847307"/>
                  </a:lnTo>
                  <a:lnTo>
                    <a:pt x="236538" y="2848894"/>
                  </a:lnTo>
                  <a:lnTo>
                    <a:pt x="230585" y="2850878"/>
                  </a:lnTo>
                  <a:lnTo>
                    <a:pt x="224631" y="2852862"/>
                  </a:lnTo>
                  <a:lnTo>
                    <a:pt x="219075" y="2855243"/>
                  </a:lnTo>
                  <a:lnTo>
                    <a:pt x="213122" y="2858020"/>
                  </a:lnTo>
                  <a:lnTo>
                    <a:pt x="207963" y="2861194"/>
                  </a:lnTo>
                  <a:lnTo>
                    <a:pt x="202406" y="2864369"/>
                  </a:lnTo>
                  <a:lnTo>
                    <a:pt x="197247" y="2867940"/>
                  </a:lnTo>
                  <a:lnTo>
                    <a:pt x="191691" y="2871511"/>
                  </a:lnTo>
                  <a:lnTo>
                    <a:pt x="186928" y="2875875"/>
                  </a:lnTo>
                  <a:lnTo>
                    <a:pt x="182166" y="2879843"/>
                  </a:lnTo>
                  <a:lnTo>
                    <a:pt x="177800" y="2884605"/>
                  </a:lnTo>
                  <a:lnTo>
                    <a:pt x="173435" y="2889366"/>
                  </a:lnTo>
                  <a:lnTo>
                    <a:pt x="169466" y="2894128"/>
                  </a:lnTo>
                  <a:lnTo>
                    <a:pt x="165497" y="2899286"/>
                  </a:lnTo>
                  <a:lnTo>
                    <a:pt x="161925" y="2904841"/>
                  </a:lnTo>
                  <a:lnTo>
                    <a:pt x="158353" y="2910396"/>
                  </a:lnTo>
                  <a:lnTo>
                    <a:pt x="155178" y="2916347"/>
                  </a:lnTo>
                  <a:lnTo>
                    <a:pt x="152400" y="2922299"/>
                  </a:lnTo>
                  <a:lnTo>
                    <a:pt x="149622" y="2928251"/>
                  </a:lnTo>
                  <a:lnTo>
                    <a:pt x="147241" y="2934599"/>
                  </a:lnTo>
                  <a:lnTo>
                    <a:pt x="145256" y="2941345"/>
                  </a:lnTo>
                  <a:lnTo>
                    <a:pt x="143272" y="2948090"/>
                  </a:lnTo>
                  <a:lnTo>
                    <a:pt x="141685" y="2954835"/>
                  </a:lnTo>
                  <a:lnTo>
                    <a:pt x="140494" y="2961977"/>
                  </a:lnTo>
                  <a:lnTo>
                    <a:pt x="75406" y="3384550"/>
                  </a:lnTo>
                  <a:lnTo>
                    <a:pt x="0" y="3384550"/>
                  </a:lnTo>
                  <a:lnTo>
                    <a:pt x="92869" y="2781441"/>
                  </a:lnTo>
                  <a:lnTo>
                    <a:pt x="53181" y="2775490"/>
                  </a:lnTo>
                  <a:lnTo>
                    <a:pt x="65484" y="2696133"/>
                  </a:lnTo>
                  <a:lnTo>
                    <a:pt x="104775" y="2702085"/>
                  </a:lnTo>
                  <a:lnTo>
                    <a:pt x="147638" y="2423941"/>
                  </a:lnTo>
                  <a:lnTo>
                    <a:pt x="106759" y="2417592"/>
                  </a:lnTo>
                  <a:lnTo>
                    <a:pt x="119460" y="2335855"/>
                  </a:lnTo>
                  <a:lnTo>
                    <a:pt x="159941" y="2342600"/>
                  </a:lnTo>
                  <a:lnTo>
                    <a:pt x="203994" y="2059695"/>
                  </a:lnTo>
                  <a:lnTo>
                    <a:pt x="162719" y="2053743"/>
                  </a:lnTo>
                  <a:lnTo>
                    <a:pt x="175419" y="1972403"/>
                  </a:lnTo>
                  <a:lnTo>
                    <a:pt x="216297" y="1978751"/>
                  </a:lnTo>
                  <a:lnTo>
                    <a:pt x="259556" y="1695846"/>
                  </a:lnTo>
                  <a:lnTo>
                    <a:pt x="219075" y="1689497"/>
                  </a:lnTo>
                  <a:lnTo>
                    <a:pt x="231775" y="1608157"/>
                  </a:lnTo>
                  <a:lnTo>
                    <a:pt x="272256" y="1614506"/>
                  </a:lnTo>
                  <a:lnTo>
                    <a:pt x="315516" y="1331997"/>
                  </a:lnTo>
                  <a:lnTo>
                    <a:pt x="275035" y="1325252"/>
                  </a:lnTo>
                  <a:lnTo>
                    <a:pt x="287338" y="1244308"/>
                  </a:lnTo>
                  <a:lnTo>
                    <a:pt x="328216" y="1250657"/>
                  </a:lnTo>
                  <a:lnTo>
                    <a:pt x="371475" y="968148"/>
                  </a:lnTo>
                  <a:lnTo>
                    <a:pt x="330994" y="961799"/>
                  </a:lnTo>
                  <a:lnTo>
                    <a:pt x="343297" y="880062"/>
                  </a:lnTo>
                  <a:lnTo>
                    <a:pt x="384175" y="886411"/>
                  </a:lnTo>
                  <a:lnTo>
                    <a:pt x="427831" y="603902"/>
                  </a:lnTo>
                  <a:lnTo>
                    <a:pt x="386556" y="597554"/>
                  </a:lnTo>
                  <a:lnTo>
                    <a:pt x="399256" y="516213"/>
                  </a:lnTo>
                  <a:lnTo>
                    <a:pt x="563960" y="541607"/>
                  </a:lnTo>
                  <a:lnTo>
                    <a:pt x="636588" y="69437"/>
                  </a:lnTo>
                  <a:lnTo>
                    <a:pt x="594916" y="63088"/>
                  </a:lnTo>
                  <a:lnTo>
                    <a:pt x="604441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B3F026D6-35F1-4388-A2E7-26C437C8C885}"/>
                </a:ext>
              </a:extLst>
            </p:cNvPr>
            <p:cNvSpPr>
              <a:spLocks/>
            </p:cNvSpPr>
            <p:nvPr/>
          </p:nvSpPr>
          <p:spPr bwMode="auto">
            <a:xfrm rot="21142010">
              <a:off x="3434489" y="3925229"/>
              <a:ext cx="311747" cy="1423183"/>
            </a:xfrm>
            <a:custGeom>
              <a:avLst/>
              <a:gdLst>
                <a:gd name="T0" fmla="*/ 854120 w 935038"/>
                <a:gd name="T1" fmla="*/ 1842582 h 3624261"/>
                <a:gd name="T2" fmla="*/ 790028 w 935038"/>
                <a:gd name="T3" fmla="*/ 2070063 h 3624261"/>
                <a:gd name="T4" fmla="*/ 621225 w 935038"/>
                <a:gd name="T5" fmla="*/ 1961233 h 3624261"/>
                <a:gd name="T6" fmla="*/ 718551 w 935038"/>
                <a:gd name="T7" fmla="*/ 1754987 h 3624261"/>
                <a:gd name="T8" fmla="*/ 622829 w 935038"/>
                <a:gd name="T9" fmla="*/ 1818684 h 3624261"/>
                <a:gd name="T10" fmla="*/ 679714 w 935038"/>
                <a:gd name="T11" fmla="*/ 2078580 h 3624261"/>
                <a:gd name="T12" fmla="*/ 873654 w 935038"/>
                <a:gd name="T13" fmla="*/ 1984193 h 3624261"/>
                <a:gd name="T14" fmla="*/ 779198 w 935038"/>
                <a:gd name="T15" fmla="*/ 1742275 h 3624261"/>
                <a:gd name="T16" fmla="*/ 375963 w 935038"/>
                <a:gd name="T17" fmla="*/ 1859393 h 3624261"/>
                <a:gd name="T18" fmla="*/ 255238 w 935038"/>
                <a:gd name="T19" fmla="*/ 2086504 h 3624261"/>
                <a:gd name="T20" fmla="*/ 96837 w 935038"/>
                <a:gd name="T21" fmla="*/ 1921789 h 3624261"/>
                <a:gd name="T22" fmla="*/ 242209 w 935038"/>
                <a:gd name="T23" fmla="*/ 1706561 h 3624261"/>
                <a:gd name="T24" fmla="*/ 82814 w 935038"/>
                <a:gd name="T25" fmla="*/ 1933226 h 3624261"/>
                <a:gd name="T26" fmla="*/ 264867 w 935038"/>
                <a:gd name="T27" fmla="*/ 2105014 h 3624261"/>
                <a:gd name="T28" fmla="*/ 388167 w 935038"/>
                <a:gd name="T29" fmla="*/ 1844416 h 3624261"/>
                <a:gd name="T30" fmla="*/ 805775 w 935038"/>
                <a:gd name="T31" fmla="*/ 1426313 h 3624261"/>
                <a:gd name="T32" fmla="*/ 833877 w 935038"/>
                <a:gd name="T33" fmla="*/ 1547350 h 3624261"/>
                <a:gd name="T34" fmla="*/ 100951 w 935038"/>
                <a:gd name="T35" fmla="*/ 1427623 h 3624261"/>
                <a:gd name="T36" fmla="*/ 130007 w 935038"/>
                <a:gd name="T37" fmla="*/ 1545778 h 3624261"/>
                <a:gd name="T38" fmla="*/ 157207 w 935038"/>
                <a:gd name="T39" fmla="*/ 1424283 h 3624261"/>
                <a:gd name="T40" fmla="*/ 189404 w 935038"/>
                <a:gd name="T41" fmla="*/ 1541424 h 3624261"/>
                <a:gd name="T42" fmla="*/ 745281 w 935038"/>
                <a:gd name="T43" fmla="*/ 1425876 h 3624261"/>
                <a:gd name="T44" fmla="*/ 778168 w 935038"/>
                <a:gd name="T45" fmla="*/ 1539564 h 3624261"/>
                <a:gd name="T46" fmla="*/ 214268 w 935038"/>
                <a:gd name="T47" fmla="*/ 1419511 h 3624261"/>
                <a:gd name="T48" fmla="*/ 248210 w 935038"/>
                <a:gd name="T49" fmla="*/ 1530059 h 3624261"/>
                <a:gd name="T50" fmla="*/ 685023 w 935038"/>
                <a:gd name="T51" fmla="*/ 1421366 h 3624261"/>
                <a:gd name="T52" fmla="*/ 722042 w 935038"/>
                <a:gd name="T53" fmla="*/ 1528203 h 3624261"/>
                <a:gd name="T54" fmla="*/ 627321 w 935038"/>
                <a:gd name="T55" fmla="*/ 1415048 h 3624261"/>
                <a:gd name="T56" fmla="*/ 663575 w 935038"/>
                <a:gd name="T57" fmla="*/ 1518377 h 3624261"/>
                <a:gd name="T58" fmla="*/ 269875 w 935038"/>
                <a:gd name="T59" fmla="*/ 1416908 h 3624261"/>
                <a:gd name="T60" fmla="*/ 307975 w 935038"/>
                <a:gd name="T61" fmla="*/ 1516518 h 3624261"/>
                <a:gd name="T62" fmla="*/ 568325 w 935038"/>
                <a:gd name="T63" fmla="*/ 1408709 h 3624261"/>
                <a:gd name="T64" fmla="*/ 606425 w 935038"/>
                <a:gd name="T65" fmla="*/ 1506760 h 3624261"/>
                <a:gd name="T66" fmla="*/ 328612 w 935038"/>
                <a:gd name="T67" fmla="*/ 1410801 h 3624261"/>
                <a:gd name="T68" fmla="*/ 365125 w 935038"/>
                <a:gd name="T69" fmla="*/ 1410801 h 3624261"/>
                <a:gd name="T70" fmla="*/ 385762 w 935038"/>
                <a:gd name="T71" fmla="*/ 1500915 h 3624261"/>
                <a:gd name="T72" fmla="*/ 423592 w 935038"/>
                <a:gd name="T73" fmla="*/ 1397587 h 3624261"/>
                <a:gd name="T74" fmla="*/ 511689 w 935038"/>
                <a:gd name="T75" fmla="*/ 1502774 h 3624261"/>
                <a:gd name="T76" fmla="*/ 546660 w 935038"/>
                <a:gd name="T77" fmla="*/ 1395727 h 3624261"/>
                <a:gd name="T78" fmla="*/ 743984 w 935038"/>
                <a:gd name="T79" fmla="*/ 1259662 h 3624261"/>
                <a:gd name="T80" fmla="*/ 646112 w 935038"/>
                <a:gd name="T81" fmla="*/ 1260210 h 3624261"/>
                <a:gd name="T82" fmla="*/ 272385 w 935038"/>
                <a:gd name="T83" fmla="*/ 1250950 h 3624261"/>
                <a:gd name="T84" fmla="*/ 604837 w 935038"/>
                <a:gd name="T85" fmla="*/ 1295400 h 3624261"/>
                <a:gd name="T86" fmla="*/ 508583 w 935038"/>
                <a:gd name="T87" fmla="*/ 1230577 h 3624261"/>
                <a:gd name="T88" fmla="*/ 685800 w 935038"/>
                <a:gd name="T89" fmla="*/ 1173225 h 3624261"/>
                <a:gd name="T90" fmla="*/ 584348 w 935038"/>
                <a:gd name="T91" fmla="*/ 1153331 h 3624261"/>
                <a:gd name="T92" fmla="*/ 351170 w 935038"/>
                <a:gd name="T93" fmla="*/ 1154660 h 3624261"/>
                <a:gd name="T94" fmla="*/ 393526 w 935038"/>
                <a:gd name="T95" fmla="*/ 1148459 h 3624261"/>
                <a:gd name="T96" fmla="*/ 649641 w 935038"/>
                <a:gd name="T97" fmla="*/ 874703 h 3624261"/>
                <a:gd name="T98" fmla="*/ 598728 w 935038"/>
                <a:gd name="T99" fmla="*/ 866495 h 3624261"/>
                <a:gd name="T100" fmla="*/ 342644 w 935038"/>
                <a:gd name="T101" fmla="*/ 879574 h 3624261"/>
                <a:gd name="T102" fmla="*/ 566865 w 935038"/>
                <a:gd name="T103" fmla="*/ 854074 h 3624261"/>
                <a:gd name="T104" fmla="*/ 515937 w 935038"/>
                <a:gd name="T105" fmla="*/ 867304 h 3624261"/>
                <a:gd name="T106" fmla="*/ 408532 w 935038"/>
                <a:gd name="T107" fmla="*/ 850106 h 3624261"/>
                <a:gd name="T108" fmla="*/ 432714 w 935038"/>
                <a:gd name="T109" fmla="*/ 840380 h 3624261"/>
                <a:gd name="T110" fmla="*/ 475591 w 935038"/>
                <a:gd name="T111" fmla="*/ 15083 h 3624261"/>
                <a:gd name="T112" fmla="*/ 482208 w 935038"/>
                <a:gd name="T113" fmla="*/ 237094 h 3624261"/>
                <a:gd name="T114" fmla="*/ 694993 w 935038"/>
                <a:gd name="T115" fmla="*/ 1072744 h 3624261"/>
                <a:gd name="T116" fmla="*/ 20637 w 935038"/>
                <a:gd name="T117" fmla="*/ 2313255 h 3624261"/>
                <a:gd name="T118" fmla="*/ 236075 w 935038"/>
                <a:gd name="T119" fmla="*/ 1049458 h 3624261"/>
                <a:gd name="T120" fmla="*/ 450713 w 935038"/>
                <a:gd name="T121" fmla="*/ 193433 h 3624261"/>
                <a:gd name="T122" fmla="*/ 451507 w 935038"/>
                <a:gd name="T123" fmla="*/ 9791 h 3624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5038" h="3624261">
                  <a:moveTo>
                    <a:pt x="720537" y="1765298"/>
                  </a:moveTo>
                  <a:lnTo>
                    <a:pt x="706437" y="1767679"/>
                  </a:lnTo>
                  <a:lnTo>
                    <a:pt x="731868" y="1927385"/>
                  </a:lnTo>
                  <a:lnTo>
                    <a:pt x="633382" y="1881186"/>
                  </a:lnTo>
                  <a:lnTo>
                    <a:pt x="627062" y="1894680"/>
                  </a:lnTo>
                  <a:lnTo>
                    <a:pt x="730544" y="1943099"/>
                  </a:lnTo>
                  <a:lnTo>
                    <a:pt x="733368" y="1936806"/>
                  </a:lnTo>
                  <a:lnTo>
                    <a:pt x="733612" y="1938336"/>
                  </a:lnTo>
                  <a:lnTo>
                    <a:pt x="747712" y="1936219"/>
                  </a:lnTo>
                  <a:lnTo>
                    <a:pt x="720537" y="1765298"/>
                  </a:lnTo>
                  <a:close/>
                  <a:moveTo>
                    <a:pt x="737805" y="1752598"/>
                  </a:moveTo>
                  <a:lnTo>
                    <a:pt x="744399" y="1752598"/>
                  </a:lnTo>
                  <a:lnTo>
                    <a:pt x="750729" y="1753129"/>
                  </a:lnTo>
                  <a:lnTo>
                    <a:pt x="756795" y="1753925"/>
                  </a:lnTo>
                  <a:lnTo>
                    <a:pt x="763389" y="1755252"/>
                  </a:lnTo>
                  <a:lnTo>
                    <a:pt x="769455" y="1756845"/>
                  </a:lnTo>
                  <a:lnTo>
                    <a:pt x="775522" y="1758969"/>
                  </a:lnTo>
                  <a:lnTo>
                    <a:pt x="781324" y="1761358"/>
                  </a:lnTo>
                  <a:lnTo>
                    <a:pt x="787391" y="1764277"/>
                  </a:lnTo>
                  <a:lnTo>
                    <a:pt x="792929" y="1767197"/>
                  </a:lnTo>
                  <a:lnTo>
                    <a:pt x="798468" y="1770648"/>
                  </a:lnTo>
                  <a:lnTo>
                    <a:pt x="804007" y="1774364"/>
                  </a:lnTo>
                  <a:lnTo>
                    <a:pt x="809018" y="1778876"/>
                  </a:lnTo>
                  <a:lnTo>
                    <a:pt x="814030" y="1783124"/>
                  </a:lnTo>
                  <a:lnTo>
                    <a:pt x="819041" y="1787901"/>
                  </a:lnTo>
                  <a:lnTo>
                    <a:pt x="823789" y="1792945"/>
                  </a:lnTo>
                  <a:lnTo>
                    <a:pt x="828272" y="1798254"/>
                  </a:lnTo>
                  <a:lnTo>
                    <a:pt x="832756" y="1803828"/>
                  </a:lnTo>
                  <a:lnTo>
                    <a:pt x="836713" y="1809667"/>
                  </a:lnTo>
                  <a:lnTo>
                    <a:pt x="840669" y="1815772"/>
                  </a:lnTo>
                  <a:lnTo>
                    <a:pt x="844625" y="1822143"/>
                  </a:lnTo>
                  <a:lnTo>
                    <a:pt x="847790" y="1828779"/>
                  </a:lnTo>
                  <a:lnTo>
                    <a:pt x="850955" y="1835680"/>
                  </a:lnTo>
                  <a:lnTo>
                    <a:pt x="854120" y="1842582"/>
                  </a:lnTo>
                  <a:lnTo>
                    <a:pt x="857022" y="1849749"/>
                  </a:lnTo>
                  <a:lnTo>
                    <a:pt x="859395" y="1857181"/>
                  </a:lnTo>
                  <a:lnTo>
                    <a:pt x="861506" y="1864879"/>
                  </a:lnTo>
                  <a:lnTo>
                    <a:pt x="863352" y="1872311"/>
                  </a:lnTo>
                  <a:lnTo>
                    <a:pt x="864934" y="1880274"/>
                  </a:lnTo>
                  <a:lnTo>
                    <a:pt x="866253" y="1888237"/>
                  </a:lnTo>
                  <a:lnTo>
                    <a:pt x="867308" y="1896731"/>
                  </a:lnTo>
                  <a:lnTo>
                    <a:pt x="868099" y="1904694"/>
                  </a:lnTo>
                  <a:lnTo>
                    <a:pt x="868363" y="1913454"/>
                  </a:lnTo>
                  <a:lnTo>
                    <a:pt x="868363" y="1921948"/>
                  </a:lnTo>
                  <a:lnTo>
                    <a:pt x="868099" y="1930177"/>
                  </a:lnTo>
                  <a:lnTo>
                    <a:pt x="867572" y="1938405"/>
                  </a:lnTo>
                  <a:lnTo>
                    <a:pt x="866781" y="1946368"/>
                  </a:lnTo>
                  <a:lnTo>
                    <a:pt x="865726" y="1954597"/>
                  </a:lnTo>
                  <a:lnTo>
                    <a:pt x="864143" y="1962560"/>
                  </a:lnTo>
                  <a:lnTo>
                    <a:pt x="862297" y="1969992"/>
                  </a:lnTo>
                  <a:lnTo>
                    <a:pt x="860450" y="1977690"/>
                  </a:lnTo>
                  <a:lnTo>
                    <a:pt x="858077" y="1984857"/>
                  </a:lnTo>
                  <a:lnTo>
                    <a:pt x="855439" y="1992289"/>
                  </a:lnTo>
                  <a:lnTo>
                    <a:pt x="852538" y="1998925"/>
                  </a:lnTo>
                  <a:lnTo>
                    <a:pt x="849373" y="2005827"/>
                  </a:lnTo>
                  <a:lnTo>
                    <a:pt x="846208" y="2012462"/>
                  </a:lnTo>
                  <a:lnTo>
                    <a:pt x="842515" y="2018568"/>
                  </a:lnTo>
                  <a:lnTo>
                    <a:pt x="838823" y="2024673"/>
                  </a:lnTo>
                  <a:lnTo>
                    <a:pt x="834866" y="2030512"/>
                  </a:lnTo>
                  <a:lnTo>
                    <a:pt x="830646" y="2036087"/>
                  </a:lnTo>
                  <a:lnTo>
                    <a:pt x="825899" y="2041395"/>
                  </a:lnTo>
                  <a:lnTo>
                    <a:pt x="821415" y="2046439"/>
                  </a:lnTo>
                  <a:lnTo>
                    <a:pt x="816667" y="2051217"/>
                  </a:lnTo>
                  <a:lnTo>
                    <a:pt x="811656" y="2055464"/>
                  </a:lnTo>
                  <a:lnTo>
                    <a:pt x="806381" y="2059445"/>
                  </a:lnTo>
                  <a:lnTo>
                    <a:pt x="801106" y="2063427"/>
                  </a:lnTo>
                  <a:lnTo>
                    <a:pt x="795567" y="2066877"/>
                  </a:lnTo>
                  <a:lnTo>
                    <a:pt x="790028" y="2070063"/>
                  </a:lnTo>
                  <a:lnTo>
                    <a:pt x="783962" y="2072717"/>
                  </a:lnTo>
                  <a:lnTo>
                    <a:pt x="778159" y="2075106"/>
                  </a:lnTo>
                  <a:lnTo>
                    <a:pt x="772357" y="2077229"/>
                  </a:lnTo>
                  <a:lnTo>
                    <a:pt x="766026" y="2078822"/>
                  </a:lnTo>
                  <a:lnTo>
                    <a:pt x="759696" y="2079884"/>
                  </a:lnTo>
                  <a:lnTo>
                    <a:pt x="753366" y="2080680"/>
                  </a:lnTo>
                  <a:lnTo>
                    <a:pt x="746772" y="2081211"/>
                  </a:lnTo>
                  <a:lnTo>
                    <a:pt x="740178" y="2081211"/>
                  </a:lnTo>
                  <a:lnTo>
                    <a:pt x="733848" y="2080680"/>
                  </a:lnTo>
                  <a:lnTo>
                    <a:pt x="727518" y="2079884"/>
                  </a:lnTo>
                  <a:lnTo>
                    <a:pt x="721452" y="2078557"/>
                  </a:lnTo>
                  <a:lnTo>
                    <a:pt x="715122" y="2076964"/>
                  </a:lnTo>
                  <a:lnTo>
                    <a:pt x="709055" y="2074841"/>
                  </a:lnTo>
                  <a:lnTo>
                    <a:pt x="703253" y="2072452"/>
                  </a:lnTo>
                  <a:lnTo>
                    <a:pt x="697186" y="2069532"/>
                  </a:lnTo>
                  <a:lnTo>
                    <a:pt x="691648" y="2066612"/>
                  </a:lnTo>
                  <a:lnTo>
                    <a:pt x="686109" y="2063161"/>
                  </a:lnTo>
                  <a:lnTo>
                    <a:pt x="680834" y="2059180"/>
                  </a:lnTo>
                  <a:lnTo>
                    <a:pt x="675559" y="2055198"/>
                  </a:lnTo>
                  <a:lnTo>
                    <a:pt x="670284" y="2050686"/>
                  </a:lnTo>
                  <a:lnTo>
                    <a:pt x="665536" y="2045908"/>
                  </a:lnTo>
                  <a:lnTo>
                    <a:pt x="660788" y="2040864"/>
                  </a:lnTo>
                  <a:lnTo>
                    <a:pt x="656041" y="2035556"/>
                  </a:lnTo>
                  <a:lnTo>
                    <a:pt x="651821" y="2029981"/>
                  </a:lnTo>
                  <a:lnTo>
                    <a:pt x="647864" y="2024142"/>
                  </a:lnTo>
                  <a:lnTo>
                    <a:pt x="643644" y="2017771"/>
                  </a:lnTo>
                  <a:lnTo>
                    <a:pt x="640216" y="2011666"/>
                  </a:lnTo>
                  <a:lnTo>
                    <a:pt x="636787" y="2005296"/>
                  </a:lnTo>
                  <a:lnTo>
                    <a:pt x="633622" y="1998394"/>
                  </a:lnTo>
                  <a:lnTo>
                    <a:pt x="630720" y="1991493"/>
                  </a:lnTo>
                  <a:lnTo>
                    <a:pt x="627819" y="1984061"/>
                  </a:lnTo>
                  <a:lnTo>
                    <a:pt x="625182" y="1976894"/>
                  </a:lnTo>
                  <a:lnTo>
                    <a:pt x="623071" y="1969196"/>
                  </a:lnTo>
                  <a:lnTo>
                    <a:pt x="621225" y="1961233"/>
                  </a:lnTo>
                  <a:lnTo>
                    <a:pt x="619643" y="1953535"/>
                  </a:lnTo>
                  <a:lnTo>
                    <a:pt x="618324" y="1945307"/>
                  </a:lnTo>
                  <a:lnTo>
                    <a:pt x="617269" y="1937343"/>
                  </a:lnTo>
                  <a:lnTo>
                    <a:pt x="616741" y="1928849"/>
                  </a:lnTo>
                  <a:lnTo>
                    <a:pt x="615950" y="1920621"/>
                  </a:lnTo>
                  <a:lnTo>
                    <a:pt x="615950" y="1911861"/>
                  </a:lnTo>
                  <a:lnTo>
                    <a:pt x="616478" y="1903367"/>
                  </a:lnTo>
                  <a:lnTo>
                    <a:pt x="617005" y="1895404"/>
                  </a:lnTo>
                  <a:lnTo>
                    <a:pt x="617796" y="1887175"/>
                  </a:lnTo>
                  <a:lnTo>
                    <a:pt x="619115" y="1879212"/>
                  </a:lnTo>
                  <a:lnTo>
                    <a:pt x="620434" y="1871249"/>
                  </a:lnTo>
                  <a:lnTo>
                    <a:pt x="622280" y="1863817"/>
                  </a:lnTo>
                  <a:lnTo>
                    <a:pt x="624127" y="1856119"/>
                  </a:lnTo>
                  <a:lnTo>
                    <a:pt x="626500" y="1848952"/>
                  </a:lnTo>
                  <a:lnTo>
                    <a:pt x="629138" y="1841785"/>
                  </a:lnTo>
                  <a:lnTo>
                    <a:pt x="632039" y="1834884"/>
                  </a:lnTo>
                  <a:lnTo>
                    <a:pt x="635204" y="1827983"/>
                  </a:lnTo>
                  <a:lnTo>
                    <a:pt x="638369" y="1821612"/>
                  </a:lnTo>
                  <a:lnTo>
                    <a:pt x="642062" y="1814976"/>
                  </a:lnTo>
                  <a:lnTo>
                    <a:pt x="646018" y="1809136"/>
                  </a:lnTo>
                  <a:lnTo>
                    <a:pt x="649974" y="1803031"/>
                  </a:lnTo>
                  <a:lnTo>
                    <a:pt x="653931" y="1797723"/>
                  </a:lnTo>
                  <a:lnTo>
                    <a:pt x="658415" y="1792414"/>
                  </a:lnTo>
                  <a:lnTo>
                    <a:pt x="663162" y="1787371"/>
                  </a:lnTo>
                  <a:lnTo>
                    <a:pt x="667910" y="1782593"/>
                  </a:lnTo>
                  <a:lnTo>
                    <a:pt x="673185" y="1778346"/>
                  </a:lnTo>
                  <a:lnTo>
                    <a:pt x="678196" y="1774099"/>
                  </a:lnTo>
                  <a:lnTo>
                    <a:pt x="683471" y="1770382"/>
                  </a:lnTo>
                  <a:lnTo>
                    <a:pt x="689010" y="1766932"/>
                  </a:lnTo>
                  <a:lnTo>
                    <a:pt x="694549" y="1764012"/>
                  </a:lnTo>
                  <a:lnTo>
                    <a:pt x="700352" y="1760827"/>
                  </a:lnTo>
                  <a:lnTo>
                    <a:pt x="706418" y="1758703"/>
                  </a:lnTo>
                  <a:lnTo>
                    <a:pt x="712220" y="1756580"/>
                  </a:lnTo>
                  <a:lnTo>
                    <a:pt x="718551" y="1754987"/>
                  </a:lnTo>
                  <a:lnTo>
                    <a:pt x="724881" y="1753925"/>
                  </a:lnTo>
                  <a:lnTo>
                    <a:pt x="731475" y="1753129"/>
                  </a:lnTo>
                  <a:lnTo>
                    <a:pt x="737805" y="1752598"/>
                  </a:lnTo>
                  <a:close/>
                  <a:moveTo>
                    <a:pt x="236243" y="1738311"/>
                  </a:moveTo>
                  <a:lnTo>
                    <a:pt x="219075" y="1738840"/>
                  </a:lnTo>
                  <a:lnTo>
                    <a:pt x="225514" y="1917005"/>
                  </a:lnTo>
                  <a:lnTo>
                    <a:pt x="123276" y="1852611"/>
                  </a:lnTo>
                  <a:lnTo>
                    <a:pt x="114300" y="1866236"/>
                  </a:lnTo>
                  <a:lnTo>
                    <a:pt x="221477" y="1933574"/>
                  </a:lnTo>
                  <a:lnTo>
                    <a:pt x="225864" y="1926712"/>
                  </a:lnTo>
                  <a:lnTo>
                    <a:pt x="225998" y="1930399"/>
                  </a:lnTo>
                  <a:lnTo>
                    <a:pt x="242888" y="1929870"/>
                  </a:lnTo>
                  <a:lnTo>
                    <a:pt x="236243" y="1738311"/>
                  </a:lnTo>
                  <a:close/>
                  <a:moveTo>
                    <a:pt x="737129" y="1735136"/>
                  </a:moveTo>
                  <a:lnTo>
                    <a:pt x="729985" y="1735929"/>
                  </a:lnTo>
                  <a:lnTo>
                    <a:pt x="722842" y="1736722"/>
                  </a:lnTo>
                  <a:lnTo>
                    <a:pt x="715962" y="1738044"/>
                  </a:lnTo>
                  <a:lnTo>
                    <a:pt x="708819" y="1739895"/>
                  </a:lnTo>
                  <a:lnTo>
                    <a:pt x="702204" y="1742010"/>
                  </a:lnTo>
                  <a:lnTo>
                    <a:pt x="695589" y="1744654"/>
                  </a:lnTo>
                  <a:lnTo>
                    <a:pt x="689239" y="1747563"/>
                  </a:lnTo>
                  <a:lnTo>
                    <a:pt x="682625" y="1751264"/>
                  </a:lnTo>
                  <a:lnTo>
                    <a:pt x="676804" y="1754966"/>
                  </a:lnTo>
                  <a:lnTo>
                    <a:pt x="670719" y="1759196"/>
                  </a:lnTo>
                  <a:lnTo>
                    <a:pt x="664898" y="1763426"/>
                  </a:lnTo>
                  <a:lnTo>
                    <a:pt x="659606" y="1768714"/>
                  </a:lnTo>
                  <a:lnTo>
                    <a:pt x="654050" y="1773737"/>
                  </a:lnTo>
                  <a:lnTo>
                    <a:pt x="649023" y="1779290"/>
                  </a:lnTo>
                  <a:lnTo>
                    <a:pt x="643731" y="1785106"/>
                  </a:lnTo>
                  <a:lnTo>
                    <a:pt x="639233" y="1791187"/>
                  </a:lnTo>
                  <a:lnTo>
                    <a:pt x="634735" y="1797797"/>
                  </a:lnTo>
                  <a:lnTo>
                    <a:pt x="630502" y="1804407"/>
                  </a:lnTo>
                  <a:lnTo>
                    <a:pt x="626533" y="1811545"/>
                  </a:lnTo>
                  <a:lnTo>
                    <a:pt x="622829" y="1818684"/>
                  </a:lnTo>
                  <a:lnTo>
                    <a:pt x="619389" y="1826087"/>
                  </a:lnTo>
                  <a:lnTo>
                    <a:pt x="616214" y="1833754"/>
                  </a:lnTo>
                  <a:lnTo>
                    <a:pt x="613304" y="1841686"/>
                  </a:lnTo>
                  <a:lnTo>
                    <a:pt x="610658" y="1849882"/>
                  </a:lnTo>
                  <a:lnTo>
                    <a:pt x="608541" y="1858078"/>
                  </a:lnTo>
                  <a:lnTo>
                    <a:pt x="606425" y="1866803"/>
                  </a:lnTo>
                  <a:lnTo>
                    <a:pt x="604837" y="1875263"/>
                  </a:lnTo>
                  <a:lnTo>
                    <a:pt x="603514" y="1884253"/>
                  </a:lnTo>
                  <a:lnTo>
                    <a:pt x="602720" y="1893242"/>
                  </a:lnTo>
                  <a:lnTo>
                    <a:pt x="601927" y="1902231"/>
                  </a:lnTo>
                  <a:lnTo>
                    <a:pt x="601662" y="1911485"/>
                  </a:lnTo>
                  <a:lnTo>
                    <a:pt x="601662" y="1921003"/>
                  </a:lnTo>
                  <a:lnTo>
                    <a:pt x="602191" y="1930257"/>
                  </a:lnTo>
                  <a:lnTo>
                    <a:pt x="602985" y="1939511"/>
                  </a:lnTo>
                  <a:lnTo>
                    <a:pt x="604043" y="1948764"/>
                  </a:lnTo>
                  <a:lnTo>
                    <a:pt x="605631" y="1957489"/>
                  </a:lnTo>
                  <a:lnTo>
                    <a:pt x="607218" y="1966214"/>
                  </a:lnTo>
                  <a:lnTo>
                    <a:pt x="609335" y="1974675"/>
                  </a:lnTo>
                  <a:lnTo>
                    <a:pt x="611716" y="1983135"/>
                  </a:lnTo>
                  <a:lnTo>
                    <a:pt x="614627" y="1991331"/>
                  </a:lnTo>
                  <a:lnTo>
                    <a:pt x="617802" y="1999263"/>
                  </a:lnTo>
                  <a:lnTo>
                    <a:pt x="620977" y="2007195"/>
                  </a:lnTo>
                  <a:lnTo>
                    <a:pt x="624681" y="2014598"/>
                  </a:lnTo>
                  <a:lnTo>
                    <a:pt x="628385" y="2022001"/>
                  </a:lnTo>
                  <a:lnTo>
                    <a:pt x="632618" y="2028875"/>
                  </a:lnTo>
                  <a:lnTo>
                    <a:pt x="636852" y="2035749"/>
                  </a:lnTo>
                  <a:lnTo>
                    <a:pt x="641350" y="2042094"/>
                  </a:lnTo>
                  <a:lnTo>
                    <a:pt x="646377" y="2048440"/>
                  </a:lnTo>
                  <a:lnTo>
                    <a:pt x="651404" y="2053992"/>
                  </a:lnTo>
                  <a:lnTo>
                    <a:pt x="656431" y="2059544"/>
                  </a:lnTo>
                  <a:lnTo>
                    <a:pt x="662252" y="2064832"/>
                  </a:lnTo>
                  <a:lnTo>
                    <a:pt x="667808" y="2069855"/>
                  </a:lnTo>
                  <a:lnTo>
                    <a:pt x="673629" y="2074350"/>
                  </a:lnTo>
                  <a:lnTo>
                    <a:pt x="679714" y="2078580"/>
                  </a:lnTo>
                  <a:lnTo>
                    <a:pt x="685535" y="2082546"/>
                  </a:lnTo>
                  <a:lnTo>
                    <a:pt x="692150" y="2085719"/>
                  </a:lnTo>
                  <a:lnTo>
                    <a:pt x="698500" y="2088892"/>
                  </a:lnTo>
                  <a:lnTo>
                    <a:pt x="705114" y="2091800"/>
                  </a:lnTo>
                  <a:lnTo>
                    <a:pt x="711729" y="2093915"/>
                  </a:lnTo>
                  <a:lnTo>
                    <a:pt x="718873" y="2095766"/>
                  </a:lnTo>
                  <a:lnTo>
                    <a:pt x="725752" y="2097088"/>
                  </a:lnTo>
                  <a:lnTo>
                    <a:pt x="732896" y="2098145"/>
                  </a:lnTo>
                  <a:lnTo>
                    <a:pt x="739775" y="2098674"/>
                  </a:lnTo>
                  <a:lnTo>
                    <a:pt x="747183" y="2098674"/>
                  </a:lnTo>
                  <a:lnTo>
                    <a:pt x="754327" y="2098145"/>
                  </a:lnTo>
                  <a:lnTo>
                    <a:pt x="761735" y="2097352"/>
                  </a:lnTo>
                  <a:lnTo>
                    <a:pt x="768350" y="2096030"/>
                  </a:lnTo>
                  <a:lnTo>
                    <a:pt x="775494" y="2094179"/>
                  </a:lnTo>
                  <a:lnTo>
                    <a:pt x="782108" y="2092064"/>
                  </a:lnTo>
                  <a:lnTo>
                    <a:pt x="788723" y="2089156"/>
                  </a:lnTo>
                  <a:lnTo>
                    <a:pt x="795073" y="2086248"/>
                  </a:lnTo>
                  <a:lnTo>
                    <a:pt x="801687" y="2082811"/>
                  </a:lnTo>
                  <a:lnTo>
                    <a:pt x="807508" y="2079109"/>
                  </a:lnTo>
                  <a:lnTo>
                    <a:pt x="813329" y="2074879"/>
                  </a:lnTo>
                  <a:lnTo>
                    <a:pt x="819415" y="2070384"/>
                  </a:lnTo>
                  <a:lnTo>
                    <a:pt x="824971" y="2065625"/>
                  </a:lnTo>
                  <a:lnTo>
                    <a:pt x="830263" y="2060073"/>
                  </a:lnTo>
                  <a:lnTo>
                    <a:pt x="835554" y="2054785"/>
                  </a:lnTo>
                  <a:lnTo>
                    <a:pt x="840317" y="2048969"/>
                  </a:lnTo>
                  <a:lnTo>
                    <a:pt x="845079" y="2042623"/>
                  </a:lnTo>
                  <a:lnTo>
                    <a:pt x="849577" y="2036278"/>
                  </a:lnTo>
                  <a:lnTo>
                    <a:pt x="853810" y="2029404"/>
                  </a:lnTo>
                  <a:lnTo>
                    <a:pt x="857779" y="2022529"/>
                  </a:lnTo>
                  <a:lnTo>
                    <a:pt x="861483" y="2015391"/>
                  </a:lnTo>
                  <a:lnTo>
                    <a:pt x="864923" y="2007988"/>
                  </a:lnTo>
                  <a:lnTo>
                    <a:pt x="868098" y="2000056"/>
                  </a:lnTo>
                  <a:lnTo>
                    <a:pt x="871008" y="1992389"/>
                  </a:lnTo>
                  <a:lnTo>
                    <a:pt x="873654" y="1984193"/>
                  </a:lnTo>
                  <a:lnTo>
                    <a:pt x="876036" y="1975732"/>
                  </a:lnTo>
                  <a:lnTo>
                    <a:pt x="877888" y="1967272"/>
                  </a:lnTo>
                  <a:lnTo>
                    <a:pt x="879475" y="1958547"/>
                  </a:lnTo>
                  <a:lnTo>
                    <a:pt x="880798" y="1949822"/>
                  </a:lnTo>
                  <a:lnTo>
                    <a:pt x="881856" y="1940832"/>
                  </a:lnTo>
                  <a:lnTo>
                    <a:pt x="882386" y="1931579"/>
                  </a:lnTo>
                  <a:lnTo>
                    <a:pt x="882650" y="1922589"/>
                  </a:lnTo>
                  <a:lnTo>
                    <a:pt x="882650" y="1913071"/>
                  </a:lnTo>
                  <a:lnTo>
                    <a:pt x="882121" y="1903553"/>
                  </a:lnTo>
                  <a:lnTo>
                    <a:pt x="881327" y="1894564"/>
                  </a:lnTo>
                  <a:lnTo>
                    <a:pt x="880269" y="1885575"/>
                  </a:lnTo>
                  <a:lnTo>
                    <a:pt x="878681" y="1876585"/>
                  </a:lnTo>
                  <a:lnTo>
                    <a:pt x="877094" y="1867860"/>
                  </a:lnTo>
                  <a:lnTo>
                    <a:pt x="874977" y="1859136"/>
                  </a:lnTo>
                  <a:lnTo>
                    <a:pt x="872596" y="1850939"/>
                  </a:lnTo>
                  <a:lnTo>
                    <a:pt x="869686" y="1842743"/>
                  </a:lnTo>
                  <a:lnTo>
                    <a:pt x="866511" y="1834547"/>
                  </a:lnTo>
                  <a:lnTo>
                    <a:pt x="863336" y="1826880"/>
                  </a:lnTo>
                  <a:lnTo>
                    <a:pt x="859896" y="1819477"/>
                  </a:lnTo>
                  <a:lnTo>
                    <a:pt x="855663" y="1812338"/>
                  </a:lnTo>
                  <a:lnTo>
                    <a:pt x="851694" y="1805200"/>
                  </a:lnTo>
                  <a:lnTo>
                    <a:pt x="847460" y="1798590"/>
                  </a:lnTo>
                  <a:lnTo>
                    <a:pt x="842698" y="1791980"/>
                  </a:lnTo>
                  <a:lnTo>
                    <a:pt x="837935" y="1785899"/>
                  </a:lnTo>
                  <a:lnTo>
                    <a:pt x="832908" y="1780083"/>
                  </a:lnTo>
                  <a:lnTo>
                    <a:pt x="827617" y="1774266"/>
                  </a:lnTo>
                  <a:lnTo>
                    <a:pt x="822060" y="1769243"/>
                  </a:lnTo>
                  <a:lnTo>
                    <a:pt x="816769" y="1764219"/>
                  </a:lnTo>
                  <a:lnTo>
                    <a:pt x="810683" y="1759460"/>
                  </a:lnTo>
                  <a:lnTo>
                    <a:pt x="804862" y="1755494"/>
                  </a:lnTo>
                  <a:lnTo>
                    <a:pt x="798512" y="1751793"/>
                  </a:lnTo>
                  <a:lnTo>
                    <a:pt x="792162" y="1748091"/>
                  </a:lnTo>
                  <a:lnTo>
                    <a:pt x="785548" y="1744919"/>
                  </a:lnTo>
                  <a:lnTo>
                    <a:pt x="779198" y="1742275"/>
                  </a:lnTo>
                  <a:lnTo>
                    <a:pt x="772583" y="1740159"/>
                  </a:lnTo>
                  <a:lnTo>
                    <a:pt x="765440" y="1738309"/>
                  </a:lnTo>
                  <a:lnTo>
                    <a:pt x="758560" y="1736987"/>
                  </a:lnTo>
                  <a:lnTo>
                    <a:pt x="751417" y="1735929"/>
                  </a:lnTo>
                  <a:lnTo>
                    <a:pt x="744537" y="1735136"/>
                  </a:lnTo>
                  <a:lnTo>
                    <a:pt x="737129" y="1735136"/>
                  </a:lnTo>
                  <a:close/>
                  <a:moveTo>
                    <a:pt x="241707" y="1727198"/>
                  </a:moveTo>
                  <a:lnTo>
                    <a:pt x="249136" y="1727198"/>
                  </a:lnTo>
                  <a:lnTo>
                    <a:pt x="256300" y="1727727"/>
                  </a:lnTo>
                  <a:lnTo>
                    <a:pt x="263464" y="1728784"/>
                  </a:lnTo>
                  <a:lnTo>
                    <a:pt x="270362" y="1730106"/>
                  </a:lnTo>
                  <a:lnTo>
                    <a:pt x="277526" y="1731957"/>
                  </a:lnTo>
                  <a:lnTo>
                    <a:pt x="284159" y="1734072"/>
                  </a:lnTo>
                  <a:lnTo>
                    <a:pt x="290792" y="1736980"/>
                  </a:lnTo>
                  <a:lnTo>
                    <a:pt x="297160" y="1740153"/>
                  </a:lnTo>
                  <a:lnTo>
                    <a:pt x="303263" y="1743590"/>
                  </a:lnTo>
                  <a:lnTo>
                    <a:pt x="309365" y="1747292"/>
                  </a:lnTo>
                  <a:lnTo>
                    <a:pt x="315203" y="1751786"/>
                  </a:lnTo>
                  <a:lnTo>
                    <a:pt x="320775" y="1756281"/>
                  </a:lnTo>
                  <a:lnTo>
                    <a:pt x="326346" y="1761040"/>
                  </a:lnTo>
                  <a:lnTo>
                    <a:pt x="331388" y="1766592"/>
                  </a:lnTo>
                  <a:lnTo>
                    <a:pt x="336429" y="1771880"/>
                  </a:lnTo>
                  <a:lnTo>
                    <a:pt x="341205" y="1777697"/>
                  </a:lnTo>
                  <a:lnTo>
                    <a:pt x="345450" y="1784042"/>
                  </a:lnTo>
                  <a:lnTo>
                    <a:pt x="349961" y="1790387"/>
                  </a:lnTo>
                  <a:lnTo>
                    <a:pt x="353941" y="1797261"/>
                  </a:lnTo>
                  <a:lnTo>
                    <a:pt x="357655" y="1804136"/>
                  </a:lnTo>
                  <a:lnTo>
                    <a:pt x="361370" y="1811538"/>
                  </a:lnTo>
                  <a:lnTo>
                    <a:pt x="364288" y="1818941"/>
                  </a:lnTo>
                  <a:lnTo>
                    <a:pt x="367207" y="1826609"/>
                  </a:lnTo>
                  <a:lnTo>
                    <a:pt x="369860" y="1834540"/>
                  </a:lnTo>
                  <a:lnTo>
                    <a:pt x="371983" y="1842737"/>
                  </a:lnTo>
                  <a:lnTo>
                    <a:pt x="374106" y="1850933"/>
                  </a:lnTo>
                  <a:lnTo>
                    <a:pt x="375963" y="1859393"/>
                  </a:lnTo>
                  <a:lnTo>
                    <a:pt x="377290" y="1868118"/>
                  </a:lnTo>
                  <a:lnTo>
                    <a:pt x="378351" y="1876578"/>
                  </a:lnTo>
                  <a:lnTo>
                    <a:pt x="378881" y="1885568"/>
                  </a:lnTo>
                  <a:lnTo>
                    <a:pt x="379412" y="1894821"/>
                  </a:lnTo>
                  <a:lnTo>
                    <a:pt x="379147" y="1903546"/>
                  </a:lnTo>
                  <a:lnTo>
                    <a:pt x="378881" y="1913064"/>
                  </a:lnTo>
                  <a:lnTo>
                    <a:pt x="378085" y="1922318"/>
                  </a:lnTo>
                  <a:lnTo>
                    <a:pt x="377024" y="1931572"/>
                  </a:lnTo>
                  <a:lnTo>
                    <a:pt x="375698" y="1940561"/>
                  </a:lnTo>
                  <a:lnTo>
                    <a:pt x="373575" y="1949815"/>
                  </a:lnTo>
                  <a:lnTo>
                    <a:pt x="371452" y="1958275"/>
                  </a:lnTo>
                  <a:lnTo>
                    <a:pt x="369064" y="1967000"/>
                  </a:lnTo>
                  <a:lnTo>
                    <a:pt x="366411" y="1975196"/>
                  </a:lnTo>
                  <a:lnTo>
                    <a:pt x="363492" y="1983392"/>
                  </a:lnTo>
                  <a:lnTo>
                    <a:pt x="359778" y="1991588"/>
                  </a:lnTo>
                  <a:lnTo>
                    <a:pt x="356329" y="1998991"/>
                  </a:lnTo>
                  <a:lnTo>
                    <a:pt x="352614" y="2006658"/>
                  </a:lnTo>
                  <a:lnTo>
                    <a:pt x="348369" y="2013797"/>
                  </a:lnTo>
                  <a:lnTo>
                    <a:pt x="343858" y="2020935"/>
                  </a:lnTo>
                  <a:lnTo>
                    <a:pt x="339348" y="2027545"/>
                  </a:lnTo>
                  <a:lnTo>
                    <a:pt x="334572" y="2033891"/>
                  </a:lnTo>
                  <a:lnTo>
                    <a:pt x="329265" y="2039972"/>
                  </a:lnTo>
                  <a:lnTo>
                    <a:pt x="324224" y="2045788"/>
                  </a:lnTo>
                  <a:lnTo>
                    <a:pt x="318917" y="2051340"/>
                  </a:lnTo>
                  <a:lnTo>
                    <a:pt x="313080" y="2056364"/>
                  </a:lnTo>
                  <a:lnTo>
                    <a:pt x="307243" y="2061123"/>
                  </a:lnTo>
                  <a:lnTo>
                    <a:pt x="301140" y="2065882"/>
                  </a:lnTo>
                  <a:lnTo>
                    <a:pt x="295038" y="2069848"/>
                  </a:lnTo>
                  <a:lnTo>
                    <a:pt x="288670" y="2073549"/>
                  </a:lnTo>
                  <a:lnTo>
                    <a:pt x="282302" y="2077251"/>
                  </a:lnTo>
                  <a:lnTo>
                    <a:pt x="275934" y="2080159"/>
                  </a:lnTo>
                  <a:lnTo>
                    <a:pt x="269035" y="2082538"/>
                  </a:lnTo>
                  <a:lnTo>
                    <a:pt x="262402" y="2084653"/>
                  </a:lnTo>
                  <a:lnTo>
                    <a:pt x="255238" y="2086504"/>
                  </a:lnTo>
                  <a:lnTo>
                    <a:pt x="248605" y="2087826"/>
                  </a:lnTo>
                  <a:lnTo>
                    <a:pt x="241441" y="2088619"/>
                  </a:lnTo>
                  <a:lnTo>
                    <a:pt x="234277" y="2089148"/>
                  </a:lnTo>
                  <a:lnTo>
                    <a:pt x="227113" y="2089148"/>
                  </a:lnTo>
                  <a:lnTo>
                    <a:pt x="219950" y="2088619"/>
                  </a:lnTo>
                  <a:lnTo>
                    <a:pt x="212520" y="2087562"/>
                  </a:lnTo>
                  <a:lnTo>
                    <a:pt x="205622" y="2086240"/>
                  </a:lnTo>
                  <a:lnTo>
                    <a:pt x="198723" y="2084389"/>
                  </a:lnTo>
                  <a:lnTo>
                    <a:pt x="192090" y="2082274"/>
                  </a:lnTo>
                  <a:lnTo>
                    <a:pt x="185457" y="2079630"/>
                  </a:lnTo>
                  <a:lnTo>
                    <a:pt x="179089" y="2076457"/>
                  </a:lnTo>
                  <a:lnTo>
                    <a:pt x="172721" y="2072756"/>
                  </a:lnTo>
                  <a:lnTo>
                    <a:pt x="166884" y="2069054"/>
                  </a:lnTo>
                  <a:lnTo>
                    <a:pt x="160781" y="2064824"/>
                  </a:lnTo>
                  <a:lnTo>
                    <a:pt x="155209" y="2060065"/>
                  </a:lnTo>
                  <a:lnTo>
                    <a:pt x="149903" y="2055306"/>
                  </a:lnTo>
                  <a:lnTo>
                    <a:pt x="144596" y="2050018"/>
                  </a:lnTo>
                  <a:lnTo>
                    <a:pt x="139555" y="2044466"/>
                  </a:lnTo>
                  <a:lnTo>
                    <a:pt x="135044" y="2038650"/>
                  </a:lnTo>
                  <a:lnTo>
                    <a:pt x="130269" y="2032304"/>
                  </a:lnTo>
                  <a:lnTo>
                    <a:pt x="126023" y="2025959"/>
                  </a:lnTo>
                  <a:lnTo>
                    <a:pt x="122309" y="2019349"/>
                  </a:lnTo>
                  <a:lnTo>
                    <a:pt x="118594" y="2012211"/>
                  </a:lnTo>
                  <a:lnTo>
                    <a:pt x="114879" y="2004808"/>
                  </a:lnTo>
                  <a:lnTo>
                    <a:pt x="111696" y="1997405"/>
                  </a:lnTo>
                  <a:lnTo>
                    <a:pt x="108777" y="1989737"/>
                  </a:lnTo>
                  <a:lnTo>
                    <a:pt x="106389" y="1981806"/>
                  </a:lnTo>
                  <a:lnTo>
                    <a:pt x="103736" y="1973610"/>
                  </a:lnTo>
                  <a:lnTo>
                    <a:pt x="101878" y="1965678"/>
                  </a:lnTo>
                  <a:lnTo>
                    <a:pt x="100286" y="1956953"/>
                  </a:lnTo>
                  <a:lnTo>
                    <a:pt x="98960" y="1948228"/>
                  </a:lnTo>
                  <a:lnTo>
                    <a:pt x="97898" y="1939768"/>
                  </a:lnTo>
                  <a:lnTo>
                    <a:pt x="97102" y="1930778"/>
                  </a:lnTo>
                  <a:lnTo>
                    <a:pt x="96837" y="1921789"/>
                  </a:lnTo>
                  <a:lnTo>
                    <a:pt x="96837" y="1912800"/>
                  </a:lnTo>
                  <a:lnTo>
                    <a:pt x="97368" y="1903282"/>
                  </a:lnTo>
                  <a:lnTo>
                    <a:pt x="98164" y="1894293"/>
                  </a:lnTo>
                  <a:lnTo>
                    <a:pt x="99225" y="1884775"/>
                  </a:lnTo>
                  <a:lnTo>
                    <a:pt x="100552" y="1875785"/>
                  </a:lnTo>
                  <a:lnTo>
                    <a:pt x="102409" y="1866796"/>
                  </a:lnTo>
                  <a:lnTo>
                    <a:pt x="104797" y="1858071"/>
                  </a:lnTo>
                  <a:lnTo>
                    <a:pt x="107185" y="1849611"/>
                  </a:lnTo>
                  <a:lnTo>
                    <a:pt x="109838" y="1841150"/>
                  </a:lnTo>
                  <a:lnTo>
                    <a:pt x="112757" y="1832954"/>
                  </a:lnTo>
                  <a:lnTo>
                    <a:pt x="115941" y="1825022"/>
                  </a:lnTo>
                  <a:lnTo>
                    <a:pt x="119921" y="1817355"/>
                  </a:lnTo>
                  <a:lnTo>
                    <a:pt x="123635" y="1809952"/>
                  </a:lnTo>
                  <a:lnTo>
                    <a:pt x="127615" y="1802549"/>
                  </a:lnTo>
                  <a:lnTo>
                    <a:pt x="132126" y="1795675"/>
                  </a:lnTo>
                  <a:lnTo>
                    <a:pt x="136902" y="1788801"/>
                  </a:lnTo>
                  <a:lnTo>
                    <a:pt x="141678" y="1782720"/>
                  </a:lnTo>
                  <a:lnTo>
                    <a:pt x="146454" y="1776375"/>
                  </a:lnTo>
                  <a:lnTo>
                    <a:pt x="152025" y="1770822"/>
                  </a:lnTo>
                  <a:lnTo>
                    <a:pt x="157332" y="1765270"/>
                  </a:lnTo>
                  <a:lnTo>
                    <a:pt x="163169" y="1759982"/>
                  </a:lnTo>
                  <a:lnTo>
                    <a:pt x="168741" y="1755223"/>
                  </a:lnTo>
                  <a:lnTo>
                    <a:pt x="174844" y="1750729"/>
                  </a:lnTo>
                  <a:lnTo>
                    <a:pt x="180946" y="1746499"/>
                  </a:lnTo>
                  <a:lnTo>
                    <a:pt x="187314" y="1742797"/>
                  </a:lnTo>
                  <a:lnTo>
                    <a:pt x="193947" y="1739624"/>
                  </a:lnTo>
                  <a:lnTo>
                    <a:pt x="200315" y="1736716"/>
                  </a:lnTo>
                  <a:lnTo>
                    <a:pt x="207214" y="1733808"/>
                  </a:lnTo>
                  <a:lnTo>
                    <a:pt x="213847" y="1731693"/>
                  </a:lnTo>
                  <a:lnTo>
                    <a:pt x="220746" y="1729842"/>
                  </a:lnTo>
                  <a:lnTo>
                    <a:pt x="227644" y="1728520"/>
                  </a:lnTo>
                  <a:lnTo>
                    <a:pt x="234808" y="1727727"/>
                  </a:lnTo>
                  <a:lnTo>
                    <a:pt x="241707" y="1727198"/>
                  </a:lnTo>
                  <a:close/>
                  <a:moveTo>
                    <a:pt x="242209" y="1706561"/>
                  </a:moveTo>
                  <a:lnTo>
                    <a:pt x="234568" y="1707357"/>
                  </a:lnTo>
                  <a:lnTo>
                    <a:pt x="226664" y="1708417"/>
                  </a:lnTo>
                  <a:lnTo>
                    <a:pt x="219024" y="1709742"/>
                  </a:lnTo>
                  <a:lnTo>
                    <a:pt x="211384" y="1711863"/>
                  </a:lnTo>
                  <a:lnTo>
                    <a:pt x="203743" y="1714249"/>
                  </a:lnTo>
                  <a:lnTo>
                    <a:pt x="196366" y="1716900"/>
                  </a:lnTo>
                  <a:lnTo>
                    <a:pt x="189253" y="1720347"/>
                  </a:lnTo>
                  <a:lnTo>
                    <a:pt x="182139" y="1724323"/>
                  </a:lnTo>
                  <a:lnTo>
                    <a:pt x="175026" y="1728300"/>
                  </a:lnTo>
                  <a:lnTo>
                    <a:pt x="168439" y="1732807"/>
                  </a:lnTo>
                  <a:lnTo>
                    <a:pt x="161853" y="1737844"/>
                  </a:lnTo>
                  <a:lnTo>
                    <a:pt x="155266" y="1743146"/>
                  </a:lnTo>
                  <a:lnTo>
                    <a:pt x="149206" y="1748978"/>
                  </a:lnTo>
                  <a:lnTo>
                    <a:pt x="143147" y="1755076"/>
                  </a:lnTo>
                  <a:lnTo>
                    <a:pt x="137350" y="1761438"/>
                  </a:lnTo>
                  <a:lnTo>
                    <a:pt x="131554" y="1768331"/>
                  </a:lnTo>
                  <a:lnTo>
                    <a:pt x="126285" y="1775489"/>
                  </a:lnTo>
                  <a:lnTo>
                    <a:pt x="121279" y="1782911"/>
                  </a:lnTo>
                  <a:lnTo>
                    <a:pt x="116273" y="1790600"/>
                  </a:lnTo>
                  <a:lnTo>
                    <a:pt x="111795" y="1798818"/>
                  </a:lnTo>
                  <a:lnTo>
                    <a:pt x="107843" y="1807036"/>
                  </a:lnTo>
                  <a:lnTo>
                    <a:pt x="103627" y="1815519"/>
                  </a:lnTo>
                  <a:lnTo>
                    <a:pt x="99939" y="1824533"/>
                  </a:lnTo>
                  <a:lnTo>
                    <a:pt x="96777" y="1833546"/>
                  </a:lnTo>
                  <a:lnTo>
                    <a:pt x="93616" y="1842825"/>
                  </a:lnTo>
                  <a:lnTo>
                    <a:pt x="90981" y="1852634"/>
                  </a:lnTo>
                  <a:lnTo>
                    <a:pt x="88346" y="1862178"/>
                  </a:lnTo>
                  <a:lnTo>
                    <a:pt x="86502" y="1871987"/>
                  </a:lnTo>
                  <a:lnTo>
                    <a:pt x="84921" y="1882326"/>
                  </a:lnTo>
                  <a:lnTo>
                    <a:pt x="83604" y="1892665"/>
                  </a:lnTo>
                  <a:lnTo>
                    <a:pt x="82814" y="1903004"/>
                  </a:lnTo>
                  <a:lnTo>
                    <a:pt x="82550" y="1913343"/>
                  </a:lnTo>
                  <a:lnTo>
                    <a:pt x="82550" y="1923417"/>
                  </a:lnTo>
                  <a:lnTo>
                    <a:pt x="82814" y="1933226"/>
                  </a:lnTo>
                  <a:lnTo>
                    <a:pt x="83604" y="1943300"/>
                  </a:lnTo>
                  <a:lnTo>
                    <a:pt x="84658" y="1953109"/>
                  </a:lnTo>
                  <a:lnTo>
                    <a:pt x="86239" y="1962388"/>
                  </a:lnTo>
                  <a:lnTo>
                    <a:pt x="87819" y="1971931"/>
                  </a:lnTo>
                  <a:lnTo>
                    <a:pt x="90191" y="1981210"/>
                  </a:lnTo>
                  <a:lnTo>
                    <a:pt x="92825" y="1990224"/>
                  </a:lnTo>
                  <a:lnTo>
                    <a:pt x="95723" y="1998972"/>
                  </a:lnTo>
                  <a:lnTo>
                    <a:pt x="98885" y="2007721"/>
                  </a:lnTo>
                  <a:lnTo>
                    <a:pt x="102310" y="2015939"/>
                  </a:lnTo>
                  <a:lnTo>
                    <a:pt x="106262" y="2023892"/>
                  </a:lnTo>
                  <a:lnTo>
                    <a:pt x="110214" y="2031580"/>
                  </a:lnTo>
                  <a:lnTo>
                    <a:pt x="114693" y="2039268"/>
                  </a:lnTo>
                  <a:lnTo>
                    <a:pt x="119435" y="2046426"/>
                  </a:lnTo>
                  <a:lnTo>
                    <a:pt x="124441" y="2053319"/>
                  </a:lnTo>
                  <a:lnTo>
                    <a:pt x="129447" y="2059681"/>
                  </a:lnTo>
                  <a:lnTo>
                    <a:pt x="135243" y="2066044"/>
                  </a:lnTo>
                  <a:lnTo>
                    <a:pt x="140775" y="2071876"/>
                  </a:lnTo>
                  <a:lnTo>
                    <a:pt x="146572" y="2077443"/>
                  </a:lnTo>
                  <a:lnTo>
                    <a:pt x="153158" y="2082480"/>
                  </a:lnTo>
                  <a:lnTo>
                    <a:pt x="159481" y="2087252"/>
                  </a:lnTo>
                  <a:lnTo>
                    <a:pt x="166068" y="2091759"/>
                  </a:lnTo>
                  <a:lnTo>
                    <a:pt x="172918" y="2095470"/>
                  </a:lnTo>
                  <a:lnTo>
                    <a:pt x="180032" y="2098917"/>
                  </a:lnTo>
                  <a:lnTo>
                    <a:pt x="187145" y="2101833"/>
                  </a:lnTo>
                  <a:lnTo>
                    <a:pt x="194785" y="2104219"/>
                  </a:lnTo>
                  <a:lnTo>
                    <a:pt x="202162" y="2106605"/>
                  </a:lnTo>
                  <a:lnTo>
                    <a:pt x="210066" y="2108196"/>
                  </a:lnTo>
                  <a:lnTo>
                    <a:pt x="217707" y="2109256"/>
                  </a:lnTo>
                  <a:lnTo>
                    <a:pt x="225874" y="2109786"/>
                  </a:lnTo>
                  <a:lnTo>
                    <a:pt x="234041" y="2109786"/>
                  </a:lnTo>
                  <a:lnTo>
                    <a:pt x="241682" y="2109256"/>
                  </a:lnTo>
                  <a:lnTo>
                    <a:pt x="249586" y="2108196"/>
                  </a:lnTo>
                  <a:lnTo>
                    <a:pt x="256963" y="2106870"/>
                  </a:lnTo>
                  <a:lnTo>
                    <a:pt x="264867" y="2105014"/>
                  </a:lnTo>
                  <a:lnTo>
                    <a:pt x="272244" y="2102363"/>
                  </a:lnTo>
                  <a:lnTo>
                    <a:pt x="279621" y="2099447"/>
                  </a:lnTo>
                  <a:lnTo>
                    <a:pt x="286734" y="2096001"/>
                  </a:lnTo>
                  <a:lnTo>
                    <a:pt x="294111" y="2092554"/>
                  </a:lnTo>
                  <a:lnTo>
                    <a:pt x="300698" y="2088047"/>
                  </a:lnTo>
                  <a:lnTo>
                    <a:pt x="307811" y="2083541"/>
                  </a:lnTo>
                  <a:lnTo>
                    <a:pt x="314134" y="2078769"/>
                  </a:lnTo>
                  <a:lnTo>
                    <a:pt x="320721" y="2073202"/>
                  </a:lnTo>
                  <a:lnTo>
                    <a:pt x="326780" y="2067369"/>
                  </a:lnTo>
                  <a:lnTo>
                    <a:pt x="333104" y="2061272"/>
                  </a:lnTo>
                  <a:lnTo>
                    <a:pt x="338900" y="2054909"/>
                  </a:lnTo>
                  <a:lnTo>
                    <a:pt x="344169" y="2048282"/>
                  </a:lnTo>
                  <a:lnTo>
                    <a:pt x="349702" y="2040859"/>
                  </a:lnTo>
                  <a:lnTo>
                    <a:pt x="354708" y="2033436"/>
                  </a:lnTo>
                  <a:lnTo>
                    <a:pt x="359713" y="2025748"/>
                  </a:lnTo>
                  <a:lnTo>
                    <a:pt x="364192" y="2017529"/>
                  </a:lnTo>
                  <a:lnTo>
                    <a:pt x="368408" y="2009576"/>
                  </a:lnTo>
                  <a:lnTo>
                    <a:pt x="372360" y="2000828"/>
                  </a:lnTo>
                  <a:lnTo>
                    <a:pt x="376312" y="1992079"/>
                  </a:lnTo>
                  <a:lnTo>
                    <a:pt x="379473" y="1982801"/>
                  </a:lnTo>
                  <a:lnTo>
                    <a:pt x="382371" y="1973522"/>
                  </a:lnTo>
                  <a:lnTo>
                    <a:pt x="385006" y="1964243"/>
                  </a:lnTo>
                  <a:lnTo>
                    <a:pt x="387377" y="1954169"/>
                  </a:lnTo>
                  <a:lnTo>
                    <a:pt x="389748" y="1944360"/>
                  </a:lnTo>
                  <a:lnTo>
                    <a:pt x="391329" y="1934021"/>
                  </a:lnTo>
                  <a:lnTo>
                    <a:pt x="392383" y="1923947"/>
                  </a:lnTo>
                  <a:lnTo>
                    <a:pt x="393173" y="1913608"/>
                  </a:lnTo>
                  <a:lnTo>
                    <a:pt x="393700" y="1903269"/>
                  </a:lnTo>
                  <a:lnTo>
                    <a:pt x="393700" y="1893195"/>
                  </a:lnTo>
                  <a:lnTo>
                    <a:pt x="393437" y="1883121"/>
                  </a:lnTo>
                  <a:lnTo>
                    <a:pt x="392646" y="1873047"/>
                  </a:lnTo>
                  <a:lnTo>
                    <a:pt x="391592" y="1863503"/>
                  </a:lnTo>
                  <a:lnTo>
                    <a:pt x="390012" y="1853960"/>
                  </a:lnTo>
                  <a:lnTo>
                    <a:pt x="388167" y="1844416"/>
                  </a:lnTo>
                  <a:lnTo>
                    <a:pt x="385796" y="1835402"/>
                  </a:lnTo>
                  <a:lnTo>
                    <a:pt x="383425" y="1826124"/>
                  </a:lnTo>
                  <a:lnTo>
                    <a:pt x="380527" y="1817375"/>
                  </a:lnTo>
                  <a:lnTo>
                    <a:pt x="377365" y="1808892"/>
                  </a:lnTo>
                  <a:lnTo>
                    <a:pt x="373940" y="1800408"/>
                  </a:lnTo>
                  <a:lnTo>
                    <a:pt x="369988" y="1792720"/>
                  </a:lnTo>
                  <a:lnTo>
                    <a:pt x="365773" y="1784767"/>
                  </a:lnTo>
                  <a:lnTo>
                    <a:pt x="361558" y="1777079"/>
                  </a:lnTo>
                  <a:lnTo>
                    <a:pt x="356552" y="1769921"/>
                  </a:lnTo>
                  <a:lnTo>
                    <a:pt x="351809" y="1763029"/>
                  </a:lnTo>
                  <a:lnTo>
                    <a:pt x="346540" y="1756666"/>
                  </a:lnTo>
                  <a:lnTo>
                    <a:pt x="341007" y="1750569"/>
                  </a:lnTo>
                  <a:lnTo>
                    <a:pt x="335211" y="1744471"/>
                  </a:lnTo>
                  <a:lnTo>
                    <a:pt x="329152" y="1739169"/>
                  </a:lnTo>
                  <a:lnTo>
                    <a:pt x="323092" y="1733867"/>
                  </a:lnTo>
                  <a:lnTo>
                    <a:pt x="316505" y="1729095"/>
                  </a:lnTo>
                  <a:lnTo>
                    <a:pt x="309919" y="1724853"/>
                  </a:lnTo>
                  <a:lnTo>
                    <a:pt x="303332" y="1720877"/>
                  </a:lnTo>
                  <a:lnTo>
                    <a:pt x="295955" y="1717430"/>
                  </a:lnTo>
                  <a:lnTo>
                    <a:pt x="288578" y="1714514"/>
                  </a:lnTo>
                  <a:lnTo>
                    <a:pt x="281465" y="1712128"/>
                  </a:lnTo>
                  <a:lnTo>
                    <a:pt x="273824" y="1710008"/>
                  </a:lnTo>
                  <a:lnTo>
                    <a:pt x="266184" y="1708417"/>
                  </a:lnTo>
                  <a:lnTo>
                    <a:pt x="258017" y="1707357"/>
                  </a:lnTo>
                  <a:lnTo>
                    <a:pt x="250113" y="1706561"/>
                  </a:lnTo>
                  <a:lnTo>
                    <a:pt x="242209" y="1706561"/>
                  </a:lnTo>
                  <a:close/>
                  <a:moveTo>
                    <a:pt x="817394" y="1420811"/>
                  </a:moveTo>
                  <a:lnTo>
                    <a:pt x="815502" y="1421074"/>
                  </a:lnTo>
                  <a:lnTo>
                    <a:pt x="813341" y="1421597"/>
                  </a:lnTo>
                  <a:lnTo>
                    <a:pt x="811719" y="1422121"/>
                  </a:lnTo>
                  <a:lnTo>
                    <a:pt x="810098" y="1422907"/>
                  </a:lnTo>
                  <a:lnTo>
                    <a:pt x="808477" y="1423955"/>
                  </a:lnTo>
                  <a:lnTo>
                    <a:pt x="807126" y="1425003"/>
                  </a:lnTo>
                  <a:lnTo>
                    <a:pt x="805775" y="1426313"/>
                  </a:lnTo>
                  <a:lnTo>
                    <a:pt x="804424" y="1427623"/>
                  </a:lnTo>
                  <a:lnTo>
                    <a:pt x="803343" y="1428933"/>
                  </a:lnTo>
                  <a:lnTo>
                    <a:pt x="802532" y="1430505"/>
                  </a:lnTo>
                  <a:lnTo>
                    <a:pt x="801721" y="1432077"/>
                  </a:lnTo>
                  <a:lnTo>
                    <a:pt x="801181" y="1433649"/>
                  </a:lnTo>
                  <a:lnTo>
                    <a:pt x="800641" y="1435483"/>
                  </a:lnTo>
                  <a:lnTo>
                    <a:pt x="800100" y="1437316"/>
                  </a:lnTo>
                  <a:lnTo>
                    <a:pt x="800100" y="1439412"/>
                  </a:lnTo>
                  <a:lnTo>
                    <a:pt x="800100" y="1535561"/>
                  </a:lnTo>
                  <a:lnTo>
                    <a:pt x="800100" y="1537656"/>
                  </a:lnTo>
                  <a:lnTo>
                    <a:pt x="800641" y="1539490"/>
                  </a:lnTo>
                  <a:lnTo>
                    <a:pt x="801181" y="1541062"/>
                  </a:lnTo>
                  <a:lnTo>
                    <a:pt x="801721" y="1542896"/>
                  </a:lnTo>
                  <a:lnTo>
                    <a:pt x="802532" y="1544468"/>
                  </a:lnTo>
                  <a:lnTo>
                    <a:pt x="803343" y="1545778"/>
                  </a:lnTo>
                  <a:lnTo>
                    <a:pt x="804424" y="1547350"/>
                  </a:lnTo>
                  <a:lnTo>
                    <a:pt x="805775" y="1548660"/>
                  </a:lnTo>
                  <a:lnTo>
                    <a:pt x="807126" y="1549707"/>
                  </a:lnTo>
                  <a:lnTo>
                    <a:pt x="808477" y="1551018"/>
                  </a:lnTo>
                  <a:lnTo>
                    <a:pt x="810098" y="1552066"/>
                  </a:lnTo>
                  <a:lnTo>
                    <a:pt x="811719" y="1552852"/>
                  </a:lnTo>
                  <a:lnTo>
                    <a:pt x="813341" y="1553375"/>
                  </a:lnTo>
                  <a:lnTo>
                    <a:pt x="815502" y="1553899"/>
                  </a:lnTo>
                  <a:lnTo>
                    <a:pt x="817394" y="1554161"/>
                  </a:lnTo>
                  <a:lnTo>
                    <a:pt x="819285" y="1554161"/>
                  </a:lnTo>
                  <a:lnTo>
                    <a:pt x="821177" y="1554161"/>
                  </a:lnTo>
                  <a:lnTo>
                    <a:pt x="823068" y="1553899"/>
                  </a:lnTo>
                  <a:lnTo>
                    <a:pt x="824689" y="1553375"/>
                  </a:lnTo>
                  <a:lnTo>
                    <a:pt x="826581" y="1552852"/>
                  </a:lnTo>
                  <a:lnTo>
                    <a:pt x="828202" y="1552066"/>
                  </a:lnTo>
                  <a:lnTo>
                    <a:pt x="830094" y="1551018"/>
                  </a:lnTo>
                  <a:lnTo>
                    <a:pt x="831445" y="1549707"/>
                  </a:lnTo>
                  <a:lnTo>
                    <a:pt x="832796" y="1548660"/>
                  </a:lnTo>
                  <a:lnTo>
                    <a:pt x="833877" y="1547350"/>
                  </a:lnTo>
                  <a:lnTo>
                    <a:pt x="834958" y="1545778"/>
                  </a:lnTo>
                  <a:lnTo>
                    <a:pt x="836038" y="1544468"/>
                  </a:lnTo>
                  <a:lnTo>
                    <a:pt x="836849" y="1542896"/>
                  </a:lnTo>
                  <a:lnTo>
                    <a:pt x="837389" y="1541062"/>
                  </a:lnTo>
                  <a:lnTo>
                    <a:pt x="837930" y="1539490"/>
                  </a:lnTo>
                  <a:lnTo>
                    <a:pt x="838200" y="1537656"/>
                  </a:lnTo>
                  <a:lnTo>
                    <a:pt x="838200" y="1535561"/>
                  </a:lnTo>
                  <a:lnTo>
                    <a:pt x="838200" y="1439412"/>
                  </a:lnTo>
                  <a:lnTo>
                    <a:pt x="838200" y="1437316"/>
                  </a:lnTo>
                  <a:lnTo>
                    <a:pt x="837930" y="1435483"/>
                  </a:lnTo>
                  <a:lnTo>
                    <a:pt x="837389" y="1433649"/>
                  </a:lnTo>
                  <a:lnTo>
                    <a:pt x="836849" y="1432077"/>
                  </a:lnTo>
                  <a:lnTo>
                    <a:pt x="836038" y="1430505"/>
                  </a:lnTo>
                  <a:lnTo>
                    <a:pt x="834958" y="1428933"/>
                  </a:lnTo>
                  <a:lnTo>
                    <a:pt x="833877" y="1427623"/>
                  </a:lnTo>
                  <a:lnTo>
                    <a:pt x="832796" y="1426313"/>
                  </a:lnTo>
                  <a:lnTo>
                    <a:pt x="831445" y="1425003"/>
                  </a:lnTo>
                  <a:lnTo>
                    <a:pt x="830094" y="1423955"/>
                  </a:lnTo>
                  <a:lnTo>
                    <a:pt x="828202" y="1422907"/>
                  </a:lnTo>
                  <a:lnTo>
                    <a:pt x="826581" y="1422121"/>
                  </a:lnTo>
                  <a:lnTo>
                    <a:pt x="824689" y="1421597"/>
                  </a:lnTo>
                  <a:lnTo>
                    <a:pt x="823068" y="1421074"/>
                  </a:lnTo>
                  <a:lnTo>
                    <a:pt x="821177" y="1420811"/>
                  </a:lnTo>
                  <a:lnTo>
                    <a:pt x="819285" y="1420811"/>
                  </a:lnTo>
                  <a:lnTo>
                    <a:pt x="817394" y="1420811"/>
                  </a:lnTo>
                  <a:close/>
                  <a:moveTo>
                    <a:pt x="113037" y="1420811"/>
                  </a:moveTo>
                  <a:lnTo>
                    <a:pt x="111494" y="1421074"/>
                  </a:lnTo>
                  <a:lnTo>
                    <a:pt x="109694" y="1421598"/>
                  </a:lnTo>
                  <a:lnTo>
                    <a:pt x="108151" y="1422121"/>
                  </a:lnTo>
                  <a:lnTo>
                    <a:pt x="106608" y="1422908"/>
                  </a:lnTo>
                  <a:lnTo>
                    <a:pt x="105065" y="1423955"/>
                  </a:lnTo>
                  <a:lnTo>
                    <a:pt x="103523" y="1425004"/>
                  </a:lnTo>
                  <a:lnTo>
                    <a:pt x="102237" y="1426313"/>
                  </a:lnTo>
                  <a:lnTo>
                    <a:pt x="100951" y="1427623"/>
                  </a:lnTo>
                  <a:lnTo>
                    <a:pt x="99923" y="1428933"/>
                  </a:lnTo>
                  <a:lnTo>
                    <a:pt x="99151" y="1430505"/>
                  </a:lnTo>
                  <a:lnTo>
                    <a:pt x="98380" y="1432077"/>
                  </a:lnTo>
                  <a:lnTo>
                    <a:pt x="97866" y="1433649"/>
                  </a:lnTo>
                  <a:lnTo>
                    <a:pt x="97351" y="1435483"/>
                  </a:lnTo>
                  <a:lnTo>
                    <a:pt x="97094" y="1437317"/>
                  </a:lnTo>
                  <a:lnTo>
                    <a:pt x="96837" y="1439412"/>
                  </a:lnTo>
                  <a:lnTo>
                    <a:pt x="96837" y="1535561"/>
                  </a:lnTo>
                  <a:lnTo>
                    <a:pt x="97094" y="1537657"/>
                  </a:lnTo>
                  <a:lnTo>
                    <a:pt x="97351" y="1539491"/>
                  </a:lnTo>
                  <a:lnTo>
                    <a:pt x="97866" y="1541062"/>
                  </a:lnTo>
                  <a:lnTo>
                    <a:pt x="98380" y="1542896"/>
                  </a:lnTo>
                  <a:lnTo>
                    <a:pt x="99151" y="1544468"/>
                  </a:lnTo>
                  <a:lnTo>
                    <a:pt x="99923" y="1545778"/>
                  </a:lnTo>
                  <a:lnTo>
                    <a:pt x="100951" y="1547350"/>
                  </a:lnTo>
                  <a:lnTo>
                    <a:pt x="102237" y="1548660"/>
                  </a:lnTo>
                  <a:lnTo>
                    <a:pt x="103523" y="1549708"/>
                  </a:lnTo>
                  <a:lnTo>
                    <a:pt x="105065" y="1551018"/>
                  </a:lnTo>
                  <a:lnTo>
                    <a:pt x="106608" y="1552066"/>
                  </a:lnTo>
                  <a:lnTo>
                    <a:pt x="108151" y="1552852"/>
                  </a:lnTo>
                  <a:lnTo>
                    <a:pt x="109694" y="1553375"/>
                  </a:lnTo>
                  <a:lnTo>
                    <a:pt x="111494" y="1553900"/>
                  </a:lnTo>
                  <a:lnTo>
                    <a:pt x="113037" y="1554162"/>
                  </a:lnTo>
                  <a:lnTo>
                    <a:pt x="115094" y="1554162"/>
                  </a:lnTo>
                  <a:lnTo>
                    <a:pt x="116894" y="1554162"/>
                  </a:lnTo>
                  <a:lnTo>
                    <a:pt x="118693" y="1553900"/>
                  </a:lnTo>
                  <a:lnTo>
                    <a:pt x="120493" y="1553375"/>
                  </a:lnTo>
                  <a:lnTo>
                    <a:pt x="122036" y="1552852"/>
                  </a:lnTo>
                  <a:lnTo>
                    <a:pt x="123579" y="1552066"/>
                  </a:lnTo>
                  <a:lnTo>
                    <a:pt x="125122" y="1551018"/>
                  </a:lnTo>
                  <a:lnTo>
                    <a:pt x="126665" y="1549708"/>
                  </a:lnTo>
                  <a:lnTo>
                    <a:pt x="127693" y="1548660"/>
                  </a:lnTo>
                  <a:lnTo>
                    <a:pt x="128979" y="1547350"/>
                  </a:lnTo>
                  <a:lnTo>
                    <a:pt x="130007" y="1545778"/>
                  </a:lnTo>
                  <a:lnTo>
                    <a:pt x="130779" y="1544468"/>
                  </a:lnTo>
                  <a:lnTo>
                    <a:pt x="131550" y="1542896"/>
                  </a:lnTo>
                  <a:lnTo>
                    <a:pt x="132579" y="1541062"/>
                  </a:lnTo>
                  <a:lnTo>
                    <a:pt x="132836" y="1539491"/>
                  </a:lnTo>
                  <a:lnTo>
                    <a:pt x="133093" y="1537657"/>
                  </a:lnTo>
                  <a:lnTo>
                    <a:pt x="133350" y="1535561"/>
                  </a:lnTo>
                  <a:lnTo>
                    <a:pt x="133350" y="1439412"/>
                  </a:lnTo>
                  <a:lnTo>
                    <a:pt x="133093" y="1437317"/>
                  </a:lnTo>
                  <a:lnTo>
                    <a:pt x="132836" y="1435483"/>
                  </a:lnTo>
                  <a:lnTo>
                    <a:pt x="132579" y="1433649"/>
                  </a:lnTo>
                  <a:lnTo>
                    <a:pt x="131550" y="1432077"/>
                  </a:lnTo>
                  <a:lnTo>
                    <a:pt x="130779" y="1430505"/>
                  </a:lnTo>
                  <a:lnTo>
                    <a:pt x="130007" y="1428933"/>
                  </a:lnTo>
                  <a:lnTo>
                    <a:pt x="128979" y="1427623"/>
                  </a:lnTo>
                  <a:lnTo>
                    <a:pt x="127693" y="1426313"/>
                  </a:lnTo>
                  <a:lnTo>
                    <a:pt x="126665" y="1425004"/>
                  </a:lnTo>
                  <a:lnTo>
                    <a:pt x="125122" y="1423955"/>
                  </a:lnTo>
                  <a:lnTo>
                    <a:pt x="123579" y="1422908"/>
                  </a:lnTo>
                  <a:lnTo>
                    <a:pt x="122036" y="1422121"/>
                  </a:lnTo>
                  <a:lnTo>
                    <a:pt x="120493" y="1421598"/>
                  </a:lnTo>
                  <a:lnTo>
                    <a:pt x="118693" y="1421074"/>
                  </a:lnTo>
                  <a:lnTo>
                    <a:pt x="116894" y="1420811"/>
                  </a:lnTo>
                  <a:lnTo>
                    <a:pt x="115094" y="1420811"/>
                  </a:lnTo>
                  <a:lnTo>
                    <a:pt x="113037" y="1420811"/>
                  </a:lnTo>
                  <a:close/>
                  <a:moveTo>
                    <a:pt x="170891" y="1416049"/>
                  </a:moveTo>
                  <a:lnTo>
                    <a:pt x="169281" y="1416314"/>
                  </a:lnTo>
                  <a:lnTo>
                    <a:pt x="167403" y="1416845"/>
                  </a:lnTo>
                  <a:lnTo>
                    <a:pt x="165793" y="1417377"/>
                  </a:lnTo>
                  <a:lnTo>
                    <a:pt x="163915" y="1418173"/>
                  </a:lnTo>
                  <a:lnTo>
                    <a:pt x="162573" y="1418970"/>
                  </a:lnTo>
                  <a:lnTo>
                    <a:pt x="160695" y="1420033"/>
                  </a:lnTo>
                  <a:lnTo>
                    <a:pt x="159622" y="1421361"/>
                  </a:lnTo>
                  <a:lnTo>
                    <a:pt x="158280" y="1422689"/>
                  </a:lnTo>
                  <a:lnTo>
                    <a:pt x="157207" y="1424283"/>
                  </a:lnTo>
                  <a:lnTo>
                    <a:pt x="156402" y="1425877"/>
                  </a:lnTo>
                  <a:lnTo>
                    <a:pt x="155597" y="1427470"/>
                  </a:lnTo>
                  <a:lnTo>
                    <a:pt x="154792" y="1429064"/>
                  </a:lnTo>
                  <a:lnTo>
                    <a:pt x="154524" y="1430924"/>
                  </a:lnTo>
                  <a:lnTo>
                    <a:pt x="154255" y="1432783"/>
                  </a:lnTo>
                  <a:lnTo>
                    <a:pt x="153987" y="1434642"/>
                  </a:lnTo>
                  <a:lnTo>
                    <a:pt x="153987" y="1532393"/>
                  </a:lnTo>
                  <a:lnTo>
                    <a:pt x="154255" y="1534252"/>
                  </a:lnTo>
                  <a:lnTo>
                    <a:pt x="154524" y="1535846"/>
                  </a:lnTo>
                  <a:lnTo>
                    <a:pt x="154792" y="1537971"/>
                  </a:lnTo>
                  <a:lnTo>
                    <a:pt x="155597" y="1539565"/>
                  </a:lnTo>
                  <a:lnTo>
                    <a:pt x="156402" y="1541424"/>
                  </a:lnTo>
                  <a:lnTo>
                    <a:pt x="157207" y="1542752"/>
                  </a:lnTo>
                  <a:lnTo>
                    <a:pt x="158280" y="1544346"/>
                  </a:lnTo>
                  <a:lnTo>
                    <a:pt x="159622" y="1545408"/>
                  </a:lnTo>
                  <a:lnTo>
                    <a:pt x="160695" y="1546737"/>
                  </a:lnTo>
                  <a:lnTo>
                    <a:pt x="162573" y="1547799"/>
                  </a:lnTo>
                  <a:lnTo>
                    <a:pt x="163915" y="1548596"/>
                  </a:lnTo>
                  <a:lnTo>
                    <a:pt x="165793" y="1549393"/>
                  </a:lnTo>
                  <a:lnTo>
                    <a:pt x="167403" y="1550189"/>
                  </a:lnTo>
                  <a:lnTo>
                    <a:pt x="169281" y="1550455"/>
                  </a:lnTo>
                  <a:lnTo>
                    <a:pt x="170891" y="1550721"/>
                  </a:lnTo>
                  <a:lnTo>
                    <a:pt x="172769" y="1550987"/>
                  </a:lnTo>
                  <a:lnTo>
                    <a:pt x="174647" y="1550721"/>
                  </a:lnTo>
                  <a:lnTo>
                    <a:pt x="176793" y="1550455"/>
                  </a:lnTo>
                  <a:lnTo>
                    <a:pt x="178672" y="1550189"/>
                  </a:lnTo>
                  <a:lnTo>
                    <a:pt x="180281" y="1549393"/>
                  </a:lnTo>
                  <a:lnTo>
                    <a:pt x="181891" y="1548596"/>
                  </a:lnTo>
                  <a:lnTo>
                    <a:pt x="183501" y="1547799"/>
                  </a:lnTo>
                  <a:lnTo>
                    <a:pt x="184843" y="1546737"/>
                  </a:lnTo>
                  <a:lnTo>
                    <a:pt x="186184" y="1545408"/>
                  </a:lnTo>
                  <a:lnTo>
                    <a:pt x="187526" y="1544346"/>
                  </a:lnTo>
                  <a:lnTo>
                    <a:pt x="188599" y="1542752"/>
                  </a:lnTo>
                  <a:lnTo>
                    <a:pt x="189404" y="1541424"/>
                  </a:lnTo>
                  <a:lnTo>
                    <a:pt x="190477" y="1539565"/>
                  </a:lnTo>
                  <a:lnTo>
                    <a:pt x="191282" y="1537971"/>
                  </a:lnTo>
                  <a:lnTo>
                    <a:pt x="191551" y="1535846"/>
                  </a:lnTo>
                  <a:lnTo>
                    <a:pt x="191819" y="1534252"/>
                  </a:lnTo>
                  <a:lnTo>
                    <a:pt x="192087" y="1532393"/>
                  </a:lnTo>
                  <a:lnTo>
                    <a:pt x="192087" y="1434642"/>
                  </a:lnTo>
                  <a:lnTo>
                    <a:pt x="191819" y="1432783"/>
                  </a:lnTo>
                  <a:lnTo>
                    <a:pt x="191551" y="1430924"/>
                  </a:lnTo>
                  <a:lnTo>
                    <a:pt x="191282" y="1429064"/>
                  </a:lnTo>
                  <a:lnTo>
                    <a:pt x="190477" y="1427470"/>
                  </a:lnTo>
                  <a:lnTo>
                    <a:pt x="189404" y="1425877"/>
                  </a:lnTo>
                  <a:lnTo>
                    <a:pt x="188599" y="1424283"/>
                  </a:lnTo>
                  <a:lnTo>
                    <a:pt x="187526" y="1422689"/>
                  </a:lnTo>
                  <a:lnTo>
                    <a:pt x="186184" y="1421361"/>
                  </a:lnTo>
                  <a:lnTo>
                    <a:pt x="184843" y="1420033"/>
                  </a:lnTo>
                  <a:lnTo>
                    <a:pt x="183501" y="1418970"/>
                  </a:lnTo>
                  <a:lnTo>
                    <a:pt x="181891" y="1418173"/>
                  </a:lnTo>
                  <a:lnTo>
                    <a:pt x="180281" y="1417377"/>
                  </a:lnTo>
                  <a:lnTo>
                    <a:pt x="178672" y="1416845"/>
                  </a:lnTo>
                  <a:lnTo>
                    <a:pt x="176793" y="1416314"/>
                  </a:lnTo>
                  <a:lnTo>
                    <a:pt x="174647" y="1416049"/>
                  </a:lnTo>
                  <a:lnTo>
                    <a:pt x="172769" y="1416049"/>
                  </a:lnTo>
                  <a:lnTo>
                    <a:pt x="170891" y="1416049"/>
                  </a:lnTo>
                  <a:close/>
                  <a:moveTo>
                    <a:pt x="759523" y="1416048"/>
                  </a:moveTo>
                  <a:lnTo>
                    <a:pt x="757452" y="1416314"/>
                  </a:lnTo>
                  <a:lnTo>
                    <a:pt x="755639" y="1416845"/>
                  </a:lnTo>
                  <a:lnTo>
                    <a:pt x="754085" y="1417376"/>
                  </a:lnTo>
                  <a:lnTo>
                    <a:pt x="752532" y="1418173"/>
                  </a:lnTo>
                  <a:lnTo>
                    <a:pt x="750978" y="1418970"/>
                  </a:lnTo>
                  <a:lnTo>
                    <a:pt x="749683" y="1420033"/>
                  </a:lnTo>
                  <a:lnTo>
                    <a:pt x="748388" y="1421361"/>
                  </a:lnTo>
                  <a:lnTo>
                    <a:pt x="747352" y="1422689"/>
                  </a:lnTo>
                  <a:lnTo>
                    <a:pt x="746317" y="1424282"/>
                  </a:lnTo>
                  <a:lnTo>
                    <a:pt x="745281" y="1425876"/>
                  </a:lnTo>
                  <a:lnTo>
                    <a:pt x="744504" y="1427470"/>
                  </a:lnTo>
                  <a:lnTo>
                    <a:pt x="743727" y="1429064"/>
                  </a:lnTo>
                  <a:lnTo>
                    <a:pt x="743209" y="1430923"/>
                  </a:lnTo>
                  <a:lnTo>
                    <a:pt x="742950" y="1432783"/>
                  </a:lnTo>
                  <a:lnTo>
                    <a:pt x="742950" y="1434642"/>
                  </a:lnTo>
                  <a:lnTo>
                    <a:pt x="742950" y="1532392"/>
                  </a:lnTo>
                  <a:lnTo>
                    <a:pt x="742950" y="1534252"/>
                  </a:lnTo>
                  <a:lnTo>
                    <a:pt x="743209" y="1535846"/>
                  </a:lnTo>
                  <a:lnTo>
                    <a:pt x="743727" y="1537971"/>
                  </a:lnTo>
                  <a:lnTo>
                    <a:pt x="744504" y="1539564"/>
                  </a:lnTo>
                  <a:lnTo>
                    <a:pt x="745281" y="1541424"/>
                  </a:lnTo>
                  <a:lnTo>
                    <a:pt x="746317" y="1542752"/>
                  </a:lnTo>
                  <a:lnTo>
                    <a:pt x="747352" y="1544346"/>
                  </a:lnTo>
                  <a:lnTo>
                    <a:pt x="748388" y="1545408"/>
                  </a:lnTo>
                  <a:lnTo>
                    <a:pt x="749683" y="1546736"/>
                  </a:lnTo>
                  <a:lnTo>
                    <a:pt x="750978" y="1547799"/>
                  </a:lnTo>
                  <a:lnTo>
                    <a:pt x="752532" y="1548596"/>
                  </a:lnTo>
                  <a:lnTo>
                    <a:pt x="754085" y="1549392"/>
                  </a:lnTo>
                  <a:lnTo>
                    <a:pt x="755639" y="1550189"/>
                  </a:lnTo>
                  <a:lnTo>
                    <a:pt x="757452" y="1550455"/>
                  </a:lnTo>
                  <a:lnTo>
                    <a:pt x="759523" y="1550721"/>
                  </a:lnTo>
                  <a:lnTo>
                    <a:pt x="761336" y="1550986"/>
                  </a:lnTo>
                  <a:lnTo>
                    <a:pt x="763149" y="1550721"/>
                  </a:lnTo>
                  <a:lnTo>
                    <a:pt x="764962" y="1550455"/>
                  </a:lnTo>
                  <a:lnTo>
                    <a:pt x="766774" y="1550189"/>
                  </a:lnTo>
                  <a:lnTo>
                    <a:pt x="768328" y="1549392"/>
                  </a:lnTo>
                  <a:lnTo>
                    <a:pt x="769882" y="1548596"/>
                  </a:lnTo>
                  <a:lnTo>
                    <a:pt x="771435" y="1547799"/>
                  </a:lnTo>
                  <a:lnTo>
                    <a:pt x="772989" y="1546736"/>
                  </a:lnTo>
                  <a:lnTo>
                    <a:pt x="774284" y="1545408"/>
                  </a:lnTo>
                  <a:lnTo>
                    <a:pt x="775320" y="1544346"/>
                  </a:lnTo>
                  <a:lnTo>
                    <a:pt x="776356" y="1542752"/>
                  </a:lnTo>
                  <a:lnTo>
                    <a:pt x="777391" y="1541424"/>
                  </a:lnTo>
                  <a:lnTo>
                    <a:pt x="778168" y="1539564"/>
                  </a:lnTo>
                  <a:lnTo>
                    <a:pt x="778686" y="1537971"/>
                  </a:lnTo>
                  <a:lnTo>
                    <a:pt x="779204" y="1535846"/>
                  </a:lnTo>
                  <a:lnTo>
                    <a:pt x="779463" y="1534252"/>
                  </a:lnTo>
                  <a:lnTo>
                    <a:pt x="779463" y="1532392"/>
                  </a:lnTo>
                  <a:lnTo>
                    <a:pt x="779463" y="1434642"/>
                  </a:lnTo>
                  <a:lnTo>
                    <a:pt x="779463" y="1432783"/>
                  </a:lnTo>
                  <a:lnTo>
                    <a:pt x="779204" y="1430923"/>
                  </a:lnTo>
                  <a:lnTo>
                    <a:pt x="778686" y="1429064"/>
                  </a:lnTo>
                  <a:lnTo>
                    <a:pt x="778168" y="1427470"/>
                  </a:lnTo>
                  <a:lnTo>
                    <a:pt x="777391" y="1425876"/>
                  </a:lnTo>
                  <a:lnTo>
                    <a:pt x="776356" y="1424282"/>
                  </a:lnTo>
                  <a:lnTo>
                    <a:pt x="775320" y="1422689"/>
                  </a:lnTo>
                  <a:lnTo>
                    <a:pt x="774284" y="1421361"/>
                  </a:lnTo>
                  <a:lnTo>
                    <a:pt x="772989" y="1420033"/>
                  </a:lnTo>
                  <a:lnTo>
                    <a:pt x="771435" y="1418970"/>
                  </a:lnTo>
                  <a:lnTo>
                    <a:pt x="769882" y="1418173"/>
                  </a:lnTo>
                  <a:lnTo>
                    <a:pt x="768328" y="1417376"/>
                  </a:lnTo>
                  <a:lnTo>
                    <a:pt x="766774" y="1416845"/>
                  </a:lnTo>
                  <a:lnTo>
                    <a:pt x="764962" y="1416314"/>
                  </a:lnTo>
                  <a:lnTo>
                    <a:pt x="763149" y="1416048"/>
                  </a:lnTo>
                  <a:lnTo>
                    <a:pt x="761336" y="1416048"/>
                  </a:lnTo>
                  <a:lnTo>
                    <a:pt x="759523" y="1416048"/>
                  </a:lnTo>
                  <a:close/>
                  <a:moveTo>
                    <a:pt x="228925" y="1408112"/>
                  </a:moveTo>
                  <a:lnTo>
                    <a:pt x="227125" y="1408377"/>
                  </a:lnTo>
                  <a:lnTo>
                    <a:pt x="225582" y="1408907"/>
                  </a:lnTo>
                  <a:lnTo>
                    <a:pt x="223782" y="1409702"/>
                  </a:lnTo>
                  <a:lnTo>
                    <a:pt x="222239" y="1410497"/>
                  </a:lnTo>
                  <a:lnTo>
                    <a:pt x="220953" y="1411558"/>
                  </a:lnTo>
                  <a:lnTo>
                    <a:pt x="219411" y="1412618"/>
                  </a:lnTo>
                  <a:lnTo>
                    <a:pt x="218382" y="1413679"/>
                  </a:lnTo>
                  <a:lnTo>
                    <a:pt x="216839" y="1415004"/>
                  </a:lnTo>
                  <a:lnTo>
                    <a:pt x="215811" y="1416595"/>
                  </a:lnTo>
                  <a:lnTo>
                    <a:pt x="215039" y="1417920"/>
                  </a:lnTo>
                  <a:lnTo>
                    <a:pt x="214268" y="1419511"/>
                  </a:lnTo>
                  <a:lnTo>
                    <a:pt x="213497" y="1421367"/>
                  </a:lnTo>
                  <a:lnTo>
                    <a:pt x="213239" y="1422958"/>
                  </a:lnTo>
                  <a:lnTo>
                    <a:pt x="212982" y="1425078"/>
                  </a:lnTo>
                  <a:lnTo>
                    <a:pt x="212725" y="1426934"/>
                  </a:lnTo>
                  <a:lnTo>
                    <a:pt x="212725" y="1524492"/>
                  </a:lnTo>
                  <a:lnTo>
                    <a:pt x="212982" y="1526348"/>
                  </a:lnTo>
                  <a:lnTo>
                    <a:pt x="213239" y="1528204"/>
                  </a:lnTo>
                  <a:lnTo>
                    <a:pt x="213497" y="1530059"/>
                  </a:lnTo>
                  <a:lnTo>
                    <a:pt x="214268" y="1531650"/>
                  </a:lnTo>
                  <a:lnTo>
                    <a:pt x="215039" y="1533240"/>
                  </a:lnTo>
                  <a:lnTo>
                    <a:pt x="215811" y="1534831"/>
                  </a:lnTo>
                  <a:lnTo>
                    <a:pt x="216839" y="1536157"/>
                  </a:lnTo>
                  <a:lnTo>
                    <a:pt x="218382" y="1537482"/>
                  </a:lnTo>
                  <a:lnTo>
                    <a:pt x="219411" y="1539073"/>
                  </a:lnTo>
                  <a:lnTo>
                    <a:pt x="220953" y="1540133"/>
                  </a:lnTo>
                  <a:lnTo>
                    <a:pt x="222239" y="1540929"/>
                  </a:lnTo>
                  <a:lnTo>
                    <a:pt x="223782" y="1541724"/>
                  </a:lnTo>
                  <a:lnTo>
                    <a:pt x="225582" y="1542254"/>
                  </a:lnTo>
                  <a:lnTo>
                    <a:pt x="227125" y="1542785"/>
                  </a:lnTo>
                  <a:lnTo>
                    <a:pt x="228925" y="1543049"/>
                  </a:lnTo>
                  <a:lnTo>
                    <a:pt x="230724" y="1543049"/>
                  </a:lnTo>
                  <a:lnTo>
                    <a:pt x="232782" y="1543049"/>
                  </a:lnTo>
                  <a:lnTo>
                    <a:pt x="234581" y="1542785"/>
                  </a:lnTo>
                  <a:lnTo>
                    <a:pt x="236381" y="1542254"/>
                  </a:lnTo>
                  <a:lnTo>
                    <a:pt x="237924" y="1541724"/>
                  </a:lnTo>
                  <a:lnTo>
                    <a:pt x="239467" y="1540929"/>
                  </a:lnTo>
                  <a:lnTo>
                    <a:pt x="241010" y="1540133"/>
                  </a:lnTo>
                  <a:lnTo>
                    <a:pt x="242296" y="1539073"/>
                  </a:lnTo>
                  <a:lnTo>
                    <a:pt x="243581" y="1537482"/>
                  </a:lnTo>
                  <a:lnTo>
                    <a:pt x="244867" y="1536157"/>
                  </a:lnTo>
                  <a:lnTo>
                    <a:pt x="246153" y="1534831"/>
                  </a:lnTo>
                  <a:lnTo>
                    <a:pt x="246924" y="1533240"/>
                  </a:lnTo>
                  <a:lnTo>
                    <a:pt x="247695" y="1531650"/>
                  </a:lnTo>
                  <a:lnTo>
                    <a:pt x="248210" y="1530059"/>
                  </a:lnTo>
                  <a:lnTo>
                    <a:pt x="248724" y="1528204"/>
                  </a:lnTo>
                  <a:lnTo>
                    <a:pt x="248981" y="1526348"/>
                  </a:lnTo>
                  <a:lnTo>
                    <a:pt x="249238" y="1524492"/>
                  </a:lnTo>
                  <a:lnTo>
                    <a:pt x="249238" y="1426934"/>
                  </a:lnTo>
                  <a:lnTo>
                    <a:pt x="248981" y="1425078"/>
                  </a:lnTo>
                  <a:lnTo>
                    <a:pt x="248724" y="1422958"/>
                  </a:lnTo>
                  <a:lnTo>
                    <a:pt x="248210" y="1421367"/>
                  </a:lnTo>
                  <a:lnTo>
                    <a:pt x="247695" y="1419511"/>
                  </a:lnTo>
                  <a:lnTo>
                    <a:pt x="246924" y="1417920"/>
                  </a:lnTo>
                  <a:lnTo>
                    <a:pt x="246153" y="1416595"/>
                  </a:lnTo>
                  <a:lnTo>
                    <a:pt x="244867" y="1415004"/>
                  </a:lnTo>
                  <a:lnTo>
                    <a:pt x="243581" y="1413679"/>
                  </a:lnTo>
                  <a:lnTo>
                    <a:pt x="242296" y="1412618"/>
                  </a:lnTo>
                  <a:lnTo>
                    <a:pt x="241010" y="1411558"/>
                  </a:lnTo>
                  <a:lnTo>
                    <a:pt x="239467" y="1410497"/>
                  </a:lnTo>
                  <a:lnTo>
                    <a:pt x="237924" y="1409702"/>
                  </a:lnTo>
                  <a:lnTo>
                    <a:pt x="236381" y="1408907"/>
                  </a:lnTo>
                  <a:lnTo>
                    <a:pt x="234581" y="1408377"/>
                  </a:lnTo>
                  <a:lnTo>
                    <a:pt x="232782" y="1408112"/>
                  </a:lnTo>
                  <a:lnTo>
                    <a:pt x="230724" y="1408112"/>
                  </a:lnTo>
                  <a:lnTo>
                    <a:pt x="228925" y="1408112"/>
                  </a:lnTo>
                  <a:close/>
                  <a:moveTo>
                    <a:pt x="701506" y="1408111"/>
                  </a:moveTo>
                  <a:lnTo>
                    <a:pt x="699344" y="1408376"/>
                  </a:lnTo>
                  <a:lnTo>
                    <a:pt x="697723" y="1408906"/>
                  </a:lnTo>
                  <a:lnTo>
                    <a:pt x="695831" y="1409702"/>
                  </a:lnTo>
                  <a:lnTo>
                    <a:pt x="694210" y="1410497"/>
                  </a:lnTo>
                  <a:lnTo>
                    <a:pt x="692589" y="1411558"/>
                  </a:lnTo>
                  <a:lnTo>
                    <a:pt x="691238" y="1412618"/>
                  </a:lnTo>
                  <a:lnTo>
                    <a:pt x="689887" y="1413678"/>
                  </a:lnTo>
                  <a:lnTo>
                    <a:pt x="688806" y="1415004"/>
                  </a:lnTo>
                  <a:lnTo>
                    <a:pt x="687725" y="1416595"/>
                  </a:lnTo>
                  <a:lnTo>
                    <a:pt x="686374" y="1417920"/>
                  </a:lnTo>
                  <a:lnTo>
                    <a:pt x="685563" y="1419511"/>
                  </a:lnTo>
                  <a:lnTo>
                    <a:pt x="685023" y="1421366"/>
                  </a:lnTo>
                  <a:lnTo>
                    <a:pt x="684482" y="1422957"/>
                  </a:lnTo>
                  <a:lnTo>
                    <a:pt x="684212" y="1425078"/>
                  </a:lnTo>
                  <a:lnTo>
                    <a:pt x="684212" y="1426934"/>
                  </a:lnTo>
                  <a:lnTo>
                    <a:pt x="684212" y="1524492"/>
                  </a:lnTo>
                  <a:lnTo>
                    <a:pt x="684212" y="1526348"/>
                  </a:lnTo>
                  <a:lnTo>
                    <a:pt x="684482" y="1528203"/>
                  </a:lnTo>
                  <a:lnTo>
                    <a:pt x="685023" y="1530059"/>
                  </a:lnTo>
                  <a:lnTo>
                    <a:pt x="685563" y="1531650"/>
                  </a:lnTo>
                  <a:lnTo>
                    <a:pt x="686374" y="1533240"/>
                  </a:lnTo>
                  <a:lnTo>
                    <a:pt x="687725" y="1534831"/>
                  </a:lnTo>
                  <a:lnTo>
                    <a:pt x="688806" y="1536156"/>
                  </a:lnTo>
                  <a:lnTo>
                    <a:pt x="689887" y="1537482"/>
                  </a:lnTo>
                  <a:lnTo>
                    <a:pt x="691238" y="1539073"/>
                  </a:lnTo>
                  <a:lnTo>
                    <a:pt x="692589" y="1540133"/>
                  </a:lnTo>
                  <a:lnTo>
                    <a:pt x="694210" y="1540928"/>
                  </a:lnTo>
                  <a:lnTo>
                    <a:pt x="695831" y="1541724"/>
                  </a:lnTo>
                  <a:lnTo>
                    <a:pt x="697723" y="1542254"/>
                  </a:lnTo>
                  <a:lnTo>
                    <a:pt x="699344" y="1542784"/>
                  </a:lnTo>
                  <a:lnTo>
                    <a:pt x="701506" y="1543049"/>
                  </a:lnTo>
                  <a:lnTo>
                    <a:pt x="703397" y="1543049"/>
                  </a:lnTo>
                  <a:lnTo>
                    <a:pt x="705289" y="1543049"/>
                  </a:lnTo>
                  <a:lnTo>
                    <a:pt x="707180" y="1542784"/>
                  </a:lnTo>
                  <a:lnTo>
                    <a:pt x="709072" y="1542254"/>
                  </a:lnTo>
                  <a:lnTo>
                    <a:pt x="710693" y="1541724"/>
                  </a:lnTo>
                  <a:lnTo>
                    <a:pt x="712314" y="1540928"/>
                  </a:lnTo>
                  <a:lnTo>
                    <a:pt x="713936" y="1540133"/>
                  </a:lnTo>
                  <a:lnTo>
                    <a:pt x="715287" y="1539073"/>
                  </a:lnTo>
                  <a:lnTo>
                    <a:pt x="716908" y="1537482"/>
                  </a:lnTo>
                  <a:lnTo>
                    <a:pt x="717989" y="1536156"/>
                  </a:lnTo>
                  <a:lnTo>
                    <a:pt x="719070" y="1534831"/>
                  </a:lnTo>
                  <a:lnTo>
                    <a:pt x="720150" y="1533240"/>
                  </a:lnTo>
                  <a:lnTo>
                    <a:pt x="720961" y="1531650"/>
                  </a:lnTo>
                  <a:lnTo>
                    <a:pt x="721501" y="1530059"/>
                  </a:lnTo>
                  <a:lnTo>
                    <a:pt x="722042" y="1528203"/>
                  </a:lnTo>
                  <a:lnTo>
                    <a:pt x="722312" y="1526348"/>
                  </a:lnTo>
                  <a:lnTo>
                    <a:pt x="722312" y="1524492"/>
                  </a:lnTo>
                  <a:lnTo>
                    <a:pt x="722312" y="1426934"/>
                  </a:lnTo>
                  <a:lnTo>
                    <a:pt x="722312" y="1425078"/>
                  </a:lnTo>
                  <a:lnTo>
                    <a:pt x="722042" y="1422957"/>
                  </a:lnTo>
                  <a:lnTo>
                    <a:pt x="721501" y="1421366"/>
                  </a:lnTo>
                  <a:lnTo>
                    <a:pt x="720961" y="1419511"/>
                  </a:lnTo>
                  <a:lnTo>
                    <a:pt x="720150" y="1417920"/>
                  </a:lnTo>
                  <a:lnTo>
                    <a:pt x="719070" y="1416595"/>
                  </a:lnTo>
                  <a:lnTo>
                    <a:pt x="717989" y="1415004"/>
                  </a:lnTo>
                  <a:lnTo>
                    <a:pt x="716908" y="1413678"/>
                  </a:lnTo>
                  <a:lnTo>
                    <a:pt x="715287" y="1412618"/>
                  </a:lnTo>
                  <a:lnTo>
                    <a:pt x="713936" y="1411558"/>
                  </a:lnTo>
                  <a:lnTo>
                    <a:pt x="712314" y="1410497"/>
                  </a:lnTo>
                  <a:lnTo>
                    <a:pt x="710693" y="1409702"/>
                  </a:lnTo>
                  <a:lnTo>
                    <a:pt x="709072" y="1408906"/>
                  </a:lnTo>
                  <a:lnTo>
                    <a:pt x="707180" y="1408376"/>
                  </a:lnTo>
                  <a:lnTo>
                    <a:pt x="705289" y="1408111"/>
                  </a:lnTo>
                  <a:lnTo>
                    <a:pt x="703397" y="1408111"/>
                  </a:lnTo>
                  <a:lnTo>
                    <a:pt x="701506" y="1408111"/>
                  </a:lnTo>
                  <a:close/>
                  <a:moveTo>
                    <a:pt x="643376" y="1400173"/>
                  </a:moveTo>
                  <a:lnTo>
                    <a:pt x="641564" y="1400439"/>
                  </a:lnTo>
                  <a:lnTo>
                    <a:pt x="640010" y="1400970"/>
                  </a:lnTo>
                  <a:lnTo>
                    <a:pt x="638197" y="1401501"/>
                  </a:lnTo>
                  <a:lnTo>
                    <a:pt x="636644" y="1402298"/>
                  </a:lnTo>
                  <a:lnTo>
                    <a:pt x="635090" y="1403095"/>
                  </a:lnTo>
                  <a:lnTo>
                    <a:pt x="633795" y="1404157"/>
                  </a:lnTo>
                  <a:lnTo>
                    <a:pt x="632500" y="1405486"/>
                  </a:lnTo>
                  <a:lnTo>
                    <a:pt x="631464" y="1406814"/>
                  </a:lnTo>
                  <a:lnTo>
                    <a:pt x="630170" y="1408142"/>
                  </a:lnTo>
                  <a:lnTo>
                    <a:pt x="629134" y="1409736"/>
                  </a:lnTo>
                  <a:lnTo>
                    <a:pt x="628357" y="1411595"/>
                  </a:lnTo>
                  <a:lnTo>
                    <a:pt x="627839" y="1413189"/>
                  </a:lnTo>
                  <a:lnTo>
                    <a:pt x="627321" y="1415048"/>
                  </a:lnTo>
                  <a:lnTo>
                    <a:pt x="627062" y="1416908"/>
                  </a:lnTo>
                  <a:lnTo>
                    <a:pt x="627062" y="1418767"/>
                  </a:lnTo>
                  <a:lnTo>
                    <a:pt x="627062" y="1516517"/>
                  </a:lnTo>
                  <a:lnTo>
                    <a:pt x="627062" y="1518377"/>
                  </a:lnTo>
                  <a:lnTo>
                    <a:pt x="627321" y="1520236"/>
                  </a:lnTo>
                  <a:lnTo>
                    <a:pt x="627839" y="1521830"/>
                  </a:lnTo>
                  <a:lnTo>
                    <a:pt x="628357" y="1523689"/>
                  </a:lnTo>
                  <a:lnTo>
                    <a:pt x="629134" y="1525549"/>
                  </a:lnTo>
                  <a:lnTo>
                    <a:pt x="630170" y="1526877"/>
                  </a:lnTo>
                  <a:lnTo>
                    <a:pt x="631464" y="1528471"/>
                  </a:lnTo>
                  <a:lnTo>
                    <a:pt x="632500" y="1529799"/>
                  </a:lnTo>
                  <a:lnTo>
                    <a:pt x="633795" y="1530861"/>
                  </a:lnTo>
                  <a:lnTo>
                    <a:pt x="635090" y="1531924"/>
                  </a:lnTo>
                  <a:lnTo>
                    <a:pt x="636644" y="1532986"/>
                  </a:lnTo>
                  <a:lnTo>
                    <a:pt x="638197" y="1533517"/>
                  </a:lnTo>
                  <a:lnTo>
                    <a:pt x="640010" y="1534314"/>
                  </a:lnTo>
                  <a:lnTo>
                    <a:pt x="641564" y="1534846"/>
                  </a:lnTo>
                  <a:lnTo>
                    <a:pt x="643376" y="1535111"/>
                  </a:lnTo>
                  <a:lnTo>
                    <a:pt x="645448" y="1535111"/>
                  </a:lnTo>
                  <a:lnTo>
                    <a:pt x="647261" y="1535111"/>
                  </a:lnTo>
                  <a:lnTo>
                    <a:pt x="649074" y="1534846"/>
                  </a:lnTo>
                  <a:lnTo>
                    <a:pt x="650886" y="1534314"/>
                  </a:lnTo>
                  <a:lnTo>
                    <a:pt x="652440" y="1533517"/>
                  </a:lnTo>
                  <a:lnTo>
                    <a:pt x="653994" y="1532986"/>
                  </a:lnTo>
                  <a:lnTo>
                    <a:pt x="655547" y="1531924"/>
                  </a:lnTo>
                  <a:lnTo>
                    <a:pt x="656842" y="1530861"/>
                  </a:lnTo>
                  <a:lnTo>
                    <a:pt x="658137" y="1529799"/>
                  </a:lnTo>
                  <a:lnTo>
                    <a:pt x="659691" y="1528471"/>
                  </a:lnTo>
                  <a:lnTo>
                    <a:pt x="660468" y="1526877"/>
                  </a:lnTo>
                  <a:lnTo>
                    <a:pt x="661503" y="1525549"/>
                  </a:lnTo>
                  <a:lnTo>
                    <a:pt x="662280" y="1523689"/>
                  </a:lnTo>
                  <a:lnTo>
                    <a:pt x="662798" y="1521830"/>
                  </a:lnTo>
                  <a:lnTo>
                    <a:pt x="663316" y="1520236"/>
                  </a:lnTo>
                  <a:lnTo>
                    <a:pt x="663575" y="1518377"/>
                  </a:lnTo>
                  <a:lnTo>
                    <a:pt x="663575" y="1516517"/>
                  </a:lnTo>
                  <a:lnTo>
                    <a:pt x="663575" y="1418767"/>
                  </a:lnTo>
                  <a:lnTo>
                    <a:pt x="663575" y="1416908"/>
                  </a:lnTo>
                  <a:lnTo>
                    <a:pt x="663316" y="1415048"/>
                  </a:lnTo>
                  <a:lnTo>
                    <a:pt x="662798" y="1413189"/>
                  </a:lnTo>
                  <a:lnTo>
                    <a:pt x="662280" y="1411595"/>
                  </a:lnTo>
                  <a:lnTo>
                    <a:pt x="661503" y="1409736"/>
                  </a:lnTo>
                  <a:lnTo>
                    <a:pt x="660468" y="1408142"/>
                  </a:lnTo>
                  <a:lnTo>
                    <a:pt x="659691" y="1406814"/>
                  </a:lnTo>
                  <a:lnTo>
                    <a:pt x="658137" y="1405486"/>
                  </a:lnTo>
                  <a:lnTo>
                    <a:pt x="656842" y="1404157"/>
                  </a:lnTo>
                  <a:lnTo>
                    <a:pt x="655547" y="1403095"/>
                  </a:lnTo>
                  <a:lnTo>
                    <a:pt x="653994" y="1402298"/>
                  </a:lnTo>
                  <a:lnTo>
                    <a:pt x="652440" y="1401501"/>
                  </a:lnTo>
                  <a:lnTo>
                    <a:pt x="650886" y="1400970"/>
                  </a:lnTo>
                  <a:lnTo>
                    <a:pt x="649074" y="1400439"/>
                  </a:lnTo>
                  <a:lnTo>
                    <a:pt x="647261" y="1400173"/>
                  </a:lnTo>
                  <a:lnTo>
                    <a:pt x="645448" y="1400173"/>
                  </a:lnTo>
                  <a:lnTo>
                    <a:pt x="643376" y="1400173"/>
                  </a:lnTo>
                  <a:close/>
                  <a:moveTo>
                    <a:pt x="286899" y="1400173"/>
                  </a:moveTo>
                  <a:lnTo>
                    <a:pt x="285007" y="1400439"/>
                  </a:lnTo>
                  <a:lnTo>
                    <a:pt x="283386" y="1400970"/>
                  </a:lnTo>
                  <a:lnTo>
                    <a:pt x="281494" y="1401501"/>
                  </a:lnTo>
                  <a:lnTo>
                    <a:pt x="279873" y="1402298"/>
                  </a:lnTo>
                  <a:lnTo>
                    <a:pt x="278522" y="1403096"/>
                  </a:lnTo>
                  <a:lnTo>
                    <a:pt x="276901" y="1404158"/>
                  </a:lnTo>
                  <a:lnTo>
                    <a:pt x="275550" y="1405486"/>
                  </a:lnTo>
                  <a:lnTo>
                    <a:pt x="274199" y="1406814"/>
                  </a:lnTo>
                  <a:lnTo>
                    <a:pt x="273118" y="1408142"/>
                  </a:lnTo>
                  <a:lnTo>
                    <a:pt x="272037" y="1409736"/>
                  </a:lnTo>
                  <a:lnTo>
                    <a:pt x="271496" y="1411596"/>
                  </a:lnTo>
                  <a:lnTo>
                    <a:pt x="270686" y="1413189"/>
                  </a:lnTo>
                  <a:lnTo>
                    <a:pt x="270416" y="1415049"/>
                  </a:lnTo>
                  <a:lnTo>
                    <a:pt x="269875" y="1416908"/>
                  </a:lnTo>
                  <a:lnTo>
                    <a:pt x="269875" y="1418767"/>
                  </a:lnTo>
                  <a:lnTo>
                    <a:pt x="269875" y="1516518"/>
                  </a:lnTo>
                  <a:lnTo>
                    <a:pt x="269875" y="1518377"/>
                  </a:lnTo>
                  <a:lnTo>
                    <a:pt x="270416" y="1520237"/>
                  </a:lnTo>
                  <a:lnTo>
                    <a:pt x="270686" y="1521830"/>
                  </a:lnTo>
                  <a:lnTo>
                    <a:pt x="271496" y="1523690"/>
                  </a:lnTo>
                  <a:lnTo>
                    <a:pt x="272037" y="1525549"/>
                  </a:lnTo>
                  <a:lnTo>
                    <a:pt x="273118" y="1526877"/>
                  </a:lnTo>
                  <a:lnTo>
                    <a:pt x="274199" y="1528471"/>
                  </a:lnTo>
                  <a:lnTo>
                    <a:pt x="275550" y="1529799"/>
                  </a:lnTo>
                  <a:lnTo>
                    <a:pt x="276901" y="1530861"/>
                  </a:lnTo>
                  <a:lnTo>
                    <a:pt x="278522" y="1531924"/>
                  </a:lnTo>
                  <a:lnTo>
                    <a:pt x="279873" y="1532986"/>
                  </a:lnTo>
                  <a:lnTo>
                    <a:pt x="281494" y="1533518"/>
                  </a:lnTo>
                  <a:lnTo>
                    <a:pt x="283386" y="1534314"/>
                  </a:lnTo>
                  <a:lnTo>
                    <a:pt x="285007" y="1534846"/>
                  </a:lnTo>
                  <a:lnTo>
                    <a:pt x="286899" y="1535112"/>
                  </a:lnTo>
                  <a:lnTo>
                    <a:pt x="288790" y="1535112"/>
                  </a:lnTo>
                  <a:lnTo>
                    <a:pt x="290952" y="1535112"/>
                  </a:lnTo>
                  <a:lnTo>
                    <a:pt x="292843" y="1534846"/>
                  </a:lnTo>
                  <a:lnTo>
                    <a:pt x="294735" y="1534314"/>
                  </a:lnTo>
                  <a:lnTo>
                    <a:pt x="296356" y="1533518"/>
                  </a:lnTo>
                  <a:lnTo>
                    <a:pt x="297977" y="1532986"/>
                  </a:lnTo>
                  <a:lnTo>
                    <a:pt x="299599" y="1531924"/>
                  </a:lnTo>
                  <a:lnTo>
                    <a:pt x="300950" y="1530861"/>
                  </a:lnTo>
                  <a:lnTo>
                    <a:pt x="302301" y="1529799"/>
                  </a:lnTo>
                  <a:lnTo>
                    <a:pt x="303922" y="1528471"/>
                  </a:lnTo>
                  <a:lnTo>
                    <a:pt x="305003" y="1526877"/>
                  </a:lnTo>
                  <a:lnTo>
                    <a:pt x="305813" y="1525549"/>
                  </a:lnTo>
                  <a:lnTo>
                    <a:pt x="306624" y="1523690"/>
                  </a:lnTo>
                  <a:lnTo>
                    <a:pt x="307164" y="1521830"/>
                  </a:lnTo>
                  <a:lnTo>
                    <a:pt x="307705" y="1520237"/>
                  </a:lnTo>
                  <a:lnTo>
                    <a:pt x="307975" y="1518377"/>
                  </a:lnTo>
                  <a:lnTo>
                    <a:pt x="307975" y="1516518"/>
                  </a:lnTo>
                  <a:lnTo>
                    <a:pt x="307975" y="1418767"/>
                  </a:lnTo>
                  <a:lnTo>
                    <a:pt x="307975" y="1416908"/>
                  </a:lnTo>
                  <a:lnTo>
                    <a:pt x="307705" y="1415049"/>
                  </a:lnTo>
                  <a:lnTo>
                    <a:pt x="307164" y="1413189"/>
                  </a:lnTo>
                  <a:lnTo>
                    <a:pt x="306624" y="1411596"/>
                  </a:lnTo>
                  <a:lnTo>
                    <a:pt x="305813" y="1409736"/>
                  </a:lnTo>
                  <a:lnTo>
                    <a:pt x="305003" y="1408142"/>
                  </a:lnTo>
                  <a:lnTo>
                    <a:pt x="303922" y="1406814"/>
                  </a:lnTo>
                  <a:lnTo>
                    <a:pt x="302301" y="1405486"/>
                  </a:lnTo>
                  <a:lnTo>
                    <a:pt x="300950" y="1404158"/>
                  </a:lnTo>
                  <a:lnTo>
                    <a:pt x="299599" y="1403096"/>
                  </a:lnTo>
                  <a:lnTo>
                    <a:pt x="297977" y="1402298"/>
                  </a:lnTo>
                  <a:lnTo>
                    <a:pt x="296356" y="1401501"/>
                  </a:lnTo>
                  <a:lnTo>
                    <a:pt x="294735" y="1400970"/>
                  </a:lnTo>
                  <a:lnTo>
                    <a:pt x="292843" y="1400439"/>
                  </a:lnTo>
                  <a:lnTo>
                    <a:pt x="290952" y="1400173"/>
                  </a:lnTo>
                  <a:lnTo>
                    <a:pt x="288790" y="1400173"/>
                  </a:lnTo>
                  <a:lnTo>
                    <a:pt x="286899" y="1400173"/>
                  </a:lnTo>
                  <a:close/>
                  <a:moveTo>
                    <a:pt x="587240" y="1392236"/>
                  </a:moveTo>
                  <a:lnTo>
                    <a:pt x="585349" y="1392498"/>
                  </a:lnTo>
                  <a:lnTo>
                    <a:pt x="583457" y="1392759"/>
                  </a:lnTo>
                  <a:lnTo>
                    <a:pt x="581836" y="1393020"/>
                  </a:lnTo>
                  <a:lnTo>
                    <a:pt x="579944" y="1393805"/>
                  </a:lnTo>
                  <a:lnTo>
                    <a:pt x="578323" y="1394589"/>
                  </a:lnTo>
                  <a:lnTo>
                    <a:pt x="576972" y="1395374"/>
                  </a:lnTo>
                  <a:lnTo>
                    <a:pt x="575351" y="1396681"/>
                  </a:lnTo>
                  <a:lnTo>
                    <a:pt x="574000" y="1397989"/>
                  </a:lnTo>
                  <a:lnTo>
                    <a:pt x="572649" y="1399034"/>
                  </a:lnTo>
                  <a:lnTo>
                    <a:pt x="571568" y="1400603"/>
                  </a:lnTo>
                  <a:lnTo>
                    <a:pt x="570487" y="1401911"/>
                  </a:lnTo>
                  <a:lnTo>
                    <a:pt x="569676" y="1403741"/>
                  </a:lnTo>
                  <a:lnTo>
                    <a:pt x="569136" y="1405310"/>
                  </a:lnTo>
                  <a:lnTo>
                    <a:pt x="568595" y="1407140"/>
                  </a:lnTo>
                  <a:lnTo>
                    <a:pt x="568325" y="1408709"/>
                  </a:lnTo>
                  <a:lnTo>
                    <a:pt x="568325" y="1410800"/>
                  </a:lnTo>
                  <a:lnTo>
                    <a:pt x="568325" y="1506760"/>
                  </a:lnTo>
                  <a:lnTo>
                    <a:pt x="568325" y="1508852"/>
                  </a:lnTo>
                  <a:lnTo>
                    <a:pt x="568595" y="1510682"/>
                  </a:lnTo>
                  <a:lnTo>
                    <a:pt x="569136" y="1512513"/>
                  </a:lnTo>
                  <a:lnTo>
                    <a:pt x="569676" y="1514081"/>
                  </a:lnTo>
                  <a:lnTo>
                    <a:pt x="570487" y="1515650"/>
                  </a:lnTo>
                  <a:lnTo>
                    <a:pt x="571568" y="1517219"/>
                  </a:lnTo>
                  <a:lnTo>
                    <a:pt x="572649" y="1518526"/>
                  </a:lnTo>
                  <a:lnTo>
                    <a:pt x="574000" y="1519834"/>
                  </a:lnTo>
                  <a:lnTo>
                    <a:pt x="575351" y="1521141"/>
                  </a:lnTo>
                  <a:lnTo>
                    <a:pt x="576972" y="1522187"/>
                  </a:lnTo>
                  <a:lnTo>
                    <a:pt x="578323" y="1523233"/>
                  </a:lnTo>
                  <a:lnTo>
                    <a:pt x="579944" y="1524017"/>
                  </a:lnTo>
                  <a:lnTo>
                    <a:pt x="581836" y="1524540"/>
                  </a:lnTo>
                  <a:lnTo>
                    <a:pt x="583457" y="1525063"/>
                  </a:lnTo>
                  <a:lnTo>
                    <a:pt x="585349" y="1525325"/>
                  </a:lnTo>
                  <a:lnTo>
                    <a:pt x="587240" y="1525586"/>
                  </a:lnTo>
                  <a:lnTo>
                    <a:pt x="589402" y="1525325"/>
                  </a:lnTo>
                  <a:lnTo>
                    <a:pt x="591293" y="1525063"/>
                  </a:lnTo>
                  <a:lnTo>
                    <a:pt x="593185" y="1524540"/>
                  </a:lnTo>
                  <a:lnTo>
                    <a:pt x="594806" y="1524017"/>
                  </a:lnTo>
                  <a:lnTo>
                    <a:pt x="596427" y="1523233"/>
                  </a:lnTo>
                  <a:lnTo>
                    <a:pt x="598049" y="1522187"/>
                  </a:lnTo>
                  <a:lnTo>
                    <a:pt x="599400" y="1521141"/>
                  </a:lnTo>
                  <a:lnTo>
                    <a:pt x="600751" y="1519834"/>
                  </a:lnTo>
                  <a:lnTo>
                    <a:pt x="602372" y="1518526"/>
                  </a:lnTo>
                  <a:lnTo>
                    <a:pt x="603453" y="1517219"/>
                  </a:lnTo>
                  <a:lnTo>
                    <a:pt x="604263" y="1515650"/>
                  </a:lnTo>
                  <a:lnTo>
                    <a:pt x="605074" y="1514081"/>
                  </a:lnTo>
                  <a:lnTo>
                    <a:pt x="605614" y="1512513"/>
                  </a:lnTo>
                  <a:lnTo>
                    <a:pt x="606155" y="1510682"/>
                  </a:lnTo>
                  <a:lnTo>
                    <a:pt x="606425" y="1508852"/>
                  </a:lnTo>
                  <a:lnTo>
                    <a:pt x="606425" y="1506760"/>
                  </a:lnTo>
                  <a:lnTo>
                    <a:pt x="606425" y="1410800"/>
                  </a:lnTo>
                  <a:lnTo>
                    <a:pt x="606425" y="1408709"/>
                  </a:lnTo>
                  <a:lnTo>
                    <a:pt x="606155" y="1407140"/>
                  </a:lnTo>
                  <a:lnTo>
                    <a:pt x="605614" y="1405310"/>
                  </a:lnTo>
                  <a:lnTo>
                    <a:pt x="605074" y="1403741"/>
                  </a:lnTo>
                  <a:lnTo>
                    <a:pt x="604263" y="1401911"/>
                  </a:lnTo>
                  <a:lnTo>
                    <a:pt x="603453" y="1400603"/>
                  </a:lnTo>
                  <a:lnTo>
                    <a:pt x="602372" y="1399034"/>
                  </a:lnTo>
                  <a:lnTo>
                    <a:pt x="600751" y="1397989"/>
                  </a:lnTo>
                  <a:lnTo>
                    <a:pt x="599400" y="1396681"/>
                  </a:lnTo>
                  <a:lnTo>
                    <a:pt x="598049" y="1395374"/>
                  </a:lnTo>
                  <a:lnTo>
                    <a:pt x="596427" y="1394589"/>
                  </a:lnTo>
                  <a:lnTo>
                    <a:pt x="594806" y="1393805"/>
                  </a:lnTo>
                  <a:lnTo>
                    <a:pt x="593185" y="1393020"/>
                  </a:lnTo>
                  <a:lnTo>
                    <a:pt x="591293" y="1392759"/>
                  </a:lnTo>
                  <a:lnTo>
                    <a:pt x="589402" y="1392498"/>
                  </a:lnTo>
                  <a:lnTo>
                    <a:pt x="587240" y="1392236"/>
                  </a:lnTo>
                  <a:close/>
                  <a:moveTo>
                    <a:pt x="346998" y="1392236"/>
                  </a:moveTo>
                  <a:lnTo>
                    <a:pt x="344926" y="1392498"/>
                  </a:lnTo>
                  <a:lnTo>
                    <a:pt x="343114" y="1392760"/>
                  </a:lnTo>
                  <a:lnTo>
                    <a:pt x="341560" y="1393021"/>
                  </a:lnTo>
                  <a:lnTo>
                    <a:pt x="339747" y="1393805"/>
                  </a:lnTo>
                  <a:lnTo>
                    <a:pt x="338194" y="1394590"/>
                  </a:lnTo>
                  <a:lnTo>
                    <a:pt x="336899" y="1395374"/>
                  </a:lnTo>
                  <a:lnTo>
                    <a:pt x="335345" y="1396681"/>
                  </a:lnTo>
                  <a:lnTo>
                    <a:pt x="334050" y="1397989"/>
                  </a:lnTo>
                  <a:lnTo>
                    <a:pt x="333014" y="1399035"/>
                  </a:lnTo>
                  <a:lnTo>
                    <a:pt x="331720" y="1400604"/>
                  </a:lnTo>
                  <a:lnTo>
                    <a:pt x="330684" y="1401911"/>
                  </a:lnTo>
                  <a:lnTo>
                    <a:pt x="329907" y="1403741"/>
                  </a:lnTo>
                  <a:lnTo>
                    <a:pt x="329389" y="1405310"/>
                  </a:lnTo>
                  <a:lnTo>
                    <a:pt x="328871" y="1407140"/>
                  </a:lnTo>
                  <a:lnTo>
                    <a:pt x="328612" y="1408709"/>
                  </a:lnTo>
                  <a:lnTo>
                    <a:pt x="328612" y="1410801"/>
                  </a:lnTo>
                  <a:lnTo>
                    <a:pt x="328612" y="1506760"/>
                  </a:lnTo>
                  <a:lnTo>
                    <a:pt x="328612" y="1508852"/>
                  </a:lnTo>
                  <a:lnTo>
                    <a:pt x="328871" y="1510682"/>
                  </a:lnTo>
                  <a:lnTo>
                    <a:pt x="329389" y="1512513"/>
                  </a:lnTo>
                  <a:lnTo>
                    <a:pt x="329907" y="1514082"/>
                  </a:lnTo>
                  <a:lnTo>
                    <a:pt x="330684" y="1515651"/>
                  </a:lnTo>
                  <a:lnTo>
                    <a:pt x="331720" y="1517219"/>
                  </a:lnTo>
                  <a:lnTo>
                    <a:pt x="333014" y="1518527"/>
                  </a:lnTo>
                  <a:lnTo>
                    <a:pt x="334050" y="1519834"/>
                  </a:lnTo>
                  <a:lnTo>
                    <a:pt x="335345" y="1521141"/>
                  </a:lnTo>
                  <a:lnTo>
                    <a:pt x="336899" y="1522187"/>
                  </a:lnTo>
                  <a:lnTo>
                    <a:pt x="338194" y="1523233"/>
                  </a:lnTo>
                  <a:lnTo>
                    <a:pt x="339747" y="1524018"/>
                  </a:lnTo>
                  <a:lnTo>
                    <a:pt x="341560" y="1524541"/>
                  </a:lnTo>
                  <a:lnTo>
                    <a:pt x="343114" y="1525064"/>
                  </a:lnTo>
                  <a:lnTo>
                    <a:pt x="344926" y="1525325"/>
                  </a:lnTo>
                  <a:lnTo>
                    <a:pt x="346998" y="1525586"/>
                  </a:lnTo>
                  <a:lnTo>
                    <a:pt x="348811" y="1525325"/>
                  </a:lnTo>
                  <a:lnTo>
                    <a:pt x="350624" y="1525064"/>
                  </a:lnTo>
                  <a:lnTo>
                    <a:pt x="352436" y="1524541"/>
                  </a:lnTo>
                  <a:lnTo>
                    <a:pt x="353990" y="1524018"/>
                  </a:lnTo>
                  <a:lnTo>
                    <a:pt x="355544" y="1523233"/>
                  </a:lnTo>
                  <a:lnTo>
                    <a:pt x="357097" y="1522187"/>
                  </a:lnTo>
                  <a:lnTo>
                    <a:pt x="358392" y="1521141"/>
                  </a:lnTo>
                  <a:lnTo>
                    <a:pt x="359946" y="1519834"/>
                  </a:lnTo>
                  <a:lnTo>
                    <a:pt x="361241" y="1518527"/>
                  </a:lnTo>
                  <a:lnTo>
                    <a:pt x="362277" y="1517219"/>
                  </a:lnTo>
                  <a:lnTo>
                    <a:pt x="363053" y="1515651"/>
                  </a:lnTo>
                  <a:lnTo>
                    <a:pt x="363830" y="1514082"/>
                  </a:lnTo>
                  <a:lnTo>
                    <a:pt x="364348" y="1512513"/>
                  </a:lnTo>
                  <a:lnTo>
                    <a:pt x="364866" y="1510682"/>
                  </a:lnTo>
                  <a:lnTo>
                    <a:pt x="365125" y="1508852"/>
                  </a:lnTo>
                  <a:lnTo>
                    <a:pt x="365125" y="1506760"/>
                  </a:lnTo>
                  <a:lnTo>
                    <a:pt x="365125" y="1410801"/>
                  </a:lnTo>
                  <a:lnTo>
                    <a:pt x="365125" y="1408709"/>
                  </a:lnTo>
                  <a:lnTo>
                    <a:pt x="364866" y="1407140"/>
                  </a:lnTo>
                  <a:lnTo>
                    <a:pt x="364348" y="1405310"/>
                  </a:lnTo>
                  <a:lnTo>
                    <a:pt x="363830" y="1403741"/>
                  </a:lnTo>
                  <a:lnTo>
                    <a:pt x="363053" y="1401911"/>
                  </a:lnTo>
                  <a:lnTo>
                    <a:pt x="362277" y="1400604"/>
                  </a:lnTo>
                  <a:lnTo>
                    <a:pt x="361241" y="1399035"/>
                  </a:lnTo>
                  <a:lnTo>
                    <a:pt x="359946" y="1397989"/>
                  </a:lnTo>
                  <a:lnTo>
                    <a:pt x="358392" y="1396681"/>
                  </a:lnTo>
                  <a:lnTo>
                    <a:pt x="357097" y="1395374"/>
                  </a:lnTo>
                  <a:lnTo>
                    <a:pt x="355544" y="1394590"/>
                  </a:lnTo>
                  <a:lnTo>
                    <a:pt x="353990" y="1393805"/>
                  </a:lnTo>
                  <a:lnTo>
                    <a:pt x="352436" y="1393021"/>
                  </a:lnTo>
                  <a:lnTo>
                    <a:pt x="350624" y="1392760"/>
                  </a:lnTo>
                  <a:lnTo>
                    <a:pt x="348811" y="1392498"/>
                  </a:lnTo>
                  <a:lnTo>
                    <a:pt x="346998" y="1392236"/>
                  </a:lnTo>
                  <a:close/>
                  <a:moveTo>
                    <a:pt x="403056" y="1382712"/>
                  </a:moveTo>
                  <a:lnTo>
                    <a:pt x="400894" y="1382977"/>
                  </a:lnTo>
                  <a:lnTo>
                    <a:pt x="399003" y="1383508"/>
                  </a:lnTo>
                  <a:lnTo>
                    <a:pt x="397381" y="1384040"/>
                  </a:lnTo>
                  <a:lnTo>
                    <a:pt x="395760" y="1384836"/>
                  </a:lnTo>
                  <a:lnTo>
                    <a:pt x="394139" y="1385899"/>
                  </a:lnTo>
                  <a:lnTo>
                    <a:pt x="392788" y="1386962"/>
                  </a:lnTo>
                  <a:lnTo>
                    <a:pt x="391437" y="1388024"/>
                  </a:lnTo>
                  <a:lnTo>
                    <a:pt x="390356" y="1389352"/>
                  </a:lnTo>
                  <a:lnTo>
                    <a:pt x="389275" y="1390680"/>
                  </a:lnTo>
                  <a:lnTo>
                    <a:pt x="387924" y="1392274"/>
                  </a:lnTo>
                  <a:lnTo>
                    <a:pt x="387113" y="1393868"/>
                  </a:lnTo>
                  <a:lnTo>
                    <a:pt x="386573" y="1395727"/>
                  </a:lnTo>
                  <a:lnTo>
                    <a:pt x="386032" y="1397587"/>
                  </a:lnTo>
                  <a:lnTo>
                    <a:pt x="385762" y="1399446"/>
                  </a:lnTo>
                  <a:lnTo>
                    <a:pt x="385762" y="1401306"/>
                  </a:lnTo>
                  <a:lnTo>
                    <a:pt x="385762" y="1499056"/>
                  </a:lnTo>
                  <a:lnTo>
                    <a:pt x="385762" y="1500915"/>
                  </a:lnTo>
                  <a:lnTo>
                    <a:pt x="386032" y="1502774"/>
                  </a:lnTo>
                  <a:lnTo>
                    <a:pt x="386573" y="1504634"/>
                  </a:lnTo>
                  <a:lnTo>
                    <a:pt x="387113" y="1506228"/>
                  </a:lnTo>
                  <a:lnTo>
                    <a:pt x="387924" y="1507822"/>
                  </a:lnTo>
                  <a:lnTo>
                    <a:pt x="389275" y="1509681"/>
                  </a:lnTo>
                  <a:lnTo>
                    <a:pt x="390356" y="1511009"/>
                  </a:lnTo>
                  <a:lnTo>
                    <a:pt x="391437" y="1512337"/>
                  </a:lnTo>
                  <a:lnTo>
                    <a:pt x="392788" y="1513400"/>
                  </a:lnTo>
                  <a:lnTo>
                    <a:pt x="394139" y="1514462"/>
                  </a:lnTo>
                  <a:lnTo>
                    <a:pt x="395760" y="1515524"/>
                  </a:lnTo>
                  <a:lnTo>
                    <a:pt x="397381" y="1516321"/>
                  </a:lnTo>
                  <a:lnTo>
                    <a:pt x="399003" y="1516853"/>
                  </a:lnTo>
                  <a:lnTo>
                    <a:pt x="400894" y="1517384"/>
                  </a:lnTo>
                  <a:lnTo>
                    <a:pt x="403056" y="1517649"/>
                  </a:lnTo>
                  <a:lnTo>
                    <a:pt x="404947" y="1517649"/>
                  </a:lnTo>
                  <a:lnTo>
                    <a:pt x="406839" y="1517649"/>
                  </a:lnTo>
                  <a:lnTo>
                    <a:pt x="408730" y="1517384"/>
                  </a:lnTo>
                  <a:lnTo>
                    <a:pt x="410622" y="1516853"/>
                  </a:lnTo>
                  <a:lnTo>
                    <a:pt x="412243" y="1516321"/>
                  </a:lnTo>
                  <a:lnTo>
                    <a:pt x="413864" y="1515524"/>
                  </a:lnTo>
                  <a:lnTo>
                    <a:pt x="415486" y="1514462"/>
                  </a:lnTo>
                  <a:lnTo>
                    <a:pt x="416837" y="1513400"/>
                  </a:lnTo>
                  <a:lnTo>
                    <a:pt x="418458" y="1512337"/>
                  </a:lnTo>
                  <a:lnTo>
                    <a:pt x="419539" y="1511009"/>
                  </a:lnTo>
                  <a:lnTo>
                    <a:pt x="420620" y="1509681"/>
                  </a:lnTo>
                  <a:lnTo>
                    <a:pt x="421700" y="1507822"/>
                  </a:lnTo>
                  <a:lnTo>
                    <a:pt x="422511" y="1506228"/>
                  </a:lnTo>
                  <a:lnTo>
                    <a:pt x="423051" y="1504634"/>
                  </a:lnTo>
                  <a:lnTo>
                    <a:pt x="423592" y="1502774"/>
                  </a:lnTo>
                  <a:lnTo>
                    <a:pt x="423862" y="1500915"/>
                  </a:lnTo>
                  <a:lnTo>
                    <a:pt x="423862" y="1499056"/>
                  </a:lnTo>
                  <a:lnTo>
                    <a:pt x="423862" y="1401306"/>
                  </a:lnTo>
                  <a:lnTo>
                    <a:pt x="423862" y="1399446"/>
                  </a:lnTo>
                  <a:lnTo>
                    <a:pt x="423592" y="1397587"/>
                  </a:lnTo>
                  <a:lnTo>
                    <a:pt x="423051" y="1395727"/>
                  </a:lnTo>
                  <a:lnTo>
                    <a:pt x="422511" y="1393868"/>
                  </a:lnTo>
                  <a:lnTo>
                    <a:pt x="421700" y="1392274"/>
                  </a:lnTo>
                  <a:lnTo>
                    <a:pt x="420620" y="1390680"/>
                  </a:lnTo>
                  <a:lnTo>
                    <a:pt x="419539" y="1389352"/>
                  </a:lnTo>
                  <a:lnTo>
                    <a:pt x="418458" y="1388024"/>
                  </a:lnTo>
                  <a:lnTo>
                    <a:pt x="416837" y="1386962"/>
                  </a:lnTo>
                  <a:lnTo>
                    <a:pt x="415486" y="1385899"/>
                  </a:lnTo>
                  <a:lnTo>
                    <a:pt x="413864" y="1384836"/>
                  </a:lnTo>
                  <a:lnTo>
                    <a:pt x="412243" y="1384040"/>
                  </a:lnTo>
                  <a:lnTo>
                    <a:pt x="410622" y="1383508"/>
                  </a:lnTo>
                  <a:lnTo>
                    <a:pt x="408730" y="1382977"/>
                  </a:lnTo>
                  <a:lnTo>
                    <a:pt x="406839" y="1382712"/>
                  </a:lnTo>
                  <a:lnTo>
                    <a:pt x="404947" y="1382712"/>
                  </a:lnTo>
                  <a:lnTo>
                    <a:pt x="403056" y="1382712"/>
                  </a:lnTo>
                  <a:close/>
                  <a:moveTo>
                    <a:pt x="527375" y="1382711"/>
                  </a:moveTo>
                  <a:lnTo>
                    <a:pt x="525575" y="1382977"/>
                  </a:lnTo>
                  <a:lnTo>
                    <a:pt x="524032" y="1383508"/>
                  </a:lnTo>
                  <a:lnTo>
                    <a:pt x="522232" y="1384039"/>
                  </a:lnTo>
                  <a:lnTo>
                    <a:pt x="520689" y="1384836"/>
                  </a:lnTo>
                  <a:lnTo>
                    <a:pt x="519403" y="1385899"/>
                  </a:lnTo>
                  <a:lnTo>
                    <a:pt x="517861" y="1386961"/>
                  </a:lnTo>
                  <a:lnTo>
                    <a:pt x="516318" y="1388024"/>
                  </a:lnTo>
                  <a:lnTo>
                    <a:pt x="515289" y="1389352"/>
                  </a:lnTo>
                  <a:lnTo>
                    <a:pt x="514261" y="1390680"/>
                  </a:lnTo>
                  <a:lnTo>
                    <a:pt x="513489" y="1392274"/>
                  </a:lnTo>
                  <a:lnTo>
                    <a:pt x="512718" y="1393867"/>
                  </a:lnTo>
                  <a:lnTo>
                    <a:pt x="511947" y="1395727"/>
                  </a:lnTo>
                  <a:lnTo>
                    <a:pt x="511689" y="1397586"/>
                  </a:lnTo>
                  <a:lnTo>
                    <a:pt x="511432" y="1399446"/>
                  </a:lnTo>
                  <a:lnTo>
                    <a:pt x="511175" y="1401305"/>
                  </a:lnTo>
                  <a:lnTo>
                    <a:pt x="511175" y="1499055"/>
                  </a:lnTo>
                  <a:lnTo>
                    <a:pt x="511432" y="1500915"/>
                  </a:lnTo>
                  <a:lnTo>
                    <a:pt x="511689" y="1502774"/>
                  </a:lnTo>
                  <a:lnTo>
                    <a:pt x="511947" y="1504634"/>
                  </a:lnTo>
                  <a:lnTo>
                    <a:pt x="512718" y="1506228"/>
                  </a:lnTo>
                  <a:lnTo>
                    <a:pt x="513489" y="1507821"/>
                  </a:lnTo>
                  <a:lnTo>
                    <a:pt x="514261" y="1509681"/>
                  </a:lnTo>
                  <a:lnTo>
                    <a:pt x="515289" y="1511009"/>
                  </a:lnTo>
                  <a:lnTo>
                    <a:pt x="516318" y="1512337"/>
                  </a:lnTo>
                  <a:lnTo>
                    <a:pt x="517861" y="1513399"/>
                  </a:lnTo>
                  <a:lnTo>
                    <a:pt x="519403" y="1514462"/>
                  </a:lnTo>
                  <a:lnTo>
                    <a:pt x="520689" y="1515524"/>
                  </a:lnTo>
                  <a:lnTo>
                    <a:pt x="522232" y="1516321"/>
                  </a:lnTo>
                  <a:lnTo>
                    <a:pt x="524032" y="1516852"/>
                  </a:lnTo>
                  <a:lnTo>
                    <a:pt x="525575" y="1517384"/>
                  </a:lnTo>
                  <a:lnTo>
                    <a:pt x="527375" y="1517649"/>
                  </a:lnTo>
                  <a:lnTo>
                    <a:pt x="529174" y="1517649"/>
                  </a:lnTo>
                  <a:lnTo>
                    <a:pt x="531232" y="1517649"/>
                  </a:lnTo>
                  <a:lnTo>
                    <a:pt x="533031" y="1517384"/>
                  </a:lnTo>
                  <a:lnTo>
                    <a:pt x="534831" y="1516852"/>
                  </a:lnTo>
                  <a:lnTo>
                    <a:pt x="536374" y="1516321"/>
                  </a:lnTo>
                  <a:lnTo>
                    <a:pt x="537917" y="1515524"/>
                  </a:lnTo>
                  <a:lnTo>
                    <a:pt x="539460" y="1514462"/>
                  </a:lnTo>
                  <a:lnTo>
                    <a:pt x="540746" y="1513399"/>
                  </a:lnTo>
                  <a:lnTo>
                    <a:pt x="542031" y="1512337"/>
                  </a:lnTo>
                  <a:lnTo>
                    <a:pt x="543317" y="1511009"/>
                  </a:lnTo>
                  <a:lnTo>
                    <a:pt x="544603" y="1509681"/>
                  </a:lnTo>
                  <a:lnTo>
                    <a:pt x="545374" y="1507821"/>
                  </a:lnTo>
                  <a:lnTo>
                    <a:pt x="546145" y="1506228"/>
                  </a:lnTo>
                  <a:lnTo>
                    <a:pt x="546660" y="1504634"/>
                  </a:lnTo>
                  <a:lnTo>
                    <a:pt x="547174" y="1502774"/>
                  </a:lnTo>
                  <a:lnTo>
                    <a:pt x="547431" y="1500915"/>
                  </a:lnTo>
                  <a:lnTo>
                    <a:pt x="547688" y="1499055"/>
                  </a:lnTo>
                  <a:lnTo>
                    <a:pt x="547688" y="1401305"/>
                  </a:lnTo>
                  <a:lnTo>
                    <a:pt x="547431" y="1399446"/>
                  </a:lnTo>
                  <a:lnTo>
                    <a:pt x="547174" y="1397586"/>
                  </a:lnTo>
                  <a:lnTo>
                    <a:pt x="546660" y="1395727"/>
                  </a:lnTo>
                  <a:lnTo>
                    <a:pt x="546145" y="1393867"/>
                  </a:lnTo>
                  <a:lnTo>
                    <a:pt x="545374" y="1392274"/>
                  </a:lnTo>
                  <a:lnTo>
                    <a:pt x="544603" y="1390680"/>
                  </a:lnTo>
                  <a:lnTo>
                    <a:pt x="543317" y="1389352"/>
                  </a:lnTo>
                  <a:lnTo>
                    <a:pt x="542031" y="1388024"/>
                  </a:lnTo>
                  <a:lnTo>
                    <a:pt x="540746" y="1386961"/>
                  </a:lnTo>
                  <a:lnTo>
                    <a:pt x="539460" y="1385899"/>
                  </a:lnTo>
                  <a:lnTo>
                    <a:pt x="537917" y="1384836"/>
                  </a:lnTo>
                  <a:lnTo>
                    <a:pt x="536374" y="1384039"/>
                  </a:lnTo>
                  <a:lnTo>
                    <a:pt x="534831" y="1383508"/>
                  </a:lnTo>
                  <a:lnTo>
                    <a:pt x="533031" y="1382977"/>
                  </a:lnTo>
                  <a:lnTo>
                    <a:pt x="531232" y="1382711"/>
                  </a:lnTo>
                  <a:lnTo>
                    <a:pt x="529174" y="1382711"/>
                  </a:lnTo>
                  <a:lnTo>
                    <a:pt x="527375" y="1382711"/>
                  </a:lnTo>
                  <a:close/>
                  <a:moveTo>
                    <a:pt x="737265" y="1258888"/>
                  </a:moveTo>
                  <a:lnTo>
                    <a:pt x="734164" y="1259146"/>
                  </a:lnTo>
                  <a:lnTo>
                    <a:pt x="731062" y="1259662"/>
                  </a:lnTo>
                  <a:lnTo>
                    <a:pt x="727961" y="1260436"/>
                  </a:lnTo>
                  <a:lnTo>
                    <a:pt x="725635" y="1261468"/>
                  </a:lnTo>
                  <a:lnTo>
                    <a:pt x="723568" y="1262759"/>
                  </a:lnTo>
                  <a:lnTo>
                    <a:pt x="722017" y="1264049"/>
                  </a:lnTo>
                  <a:lnTo>
                    <a:pt x="720984" y="1265855"/>
                  </a:lnTo>
                  <a:lnTo>
                    <a:pt x="720984" y="1266630"/>
                  </a:lnTo>
                  <a:lnTo>
                    <a:pt x="720725" y="1267404"/>
                  </a:lnTo>
                  <a:lnTo>
                    <a:pt x="720725" y="1311276"/>
                  </a:lnTo>
                  <a:lnTo>
                    <a:pt x="754063" y="1311276"/>
                  </a:lnTo>
                  <a:lnTo>
                    <a:pt x="754063" y="1267404"/>
                  </a:lnTo>
                  <a:lnTo>
                    <a:pt x="753805" y="1266630"/>
                  </a:lnTo>
                  <a:lnTo>
                    <a:pt x="753546" y="1265855"/>
                  </a:lnTo>
                  <a:lnTo>
                    <a:pt x="752771" y="1264049"/>
                  </a:lnTo>
                  <a:lnTo>
                    <a:pt x="751220" y="1262759"/>
                  </a:lnTo>
                  <a:lnTo>
                    <a:pt x="749153" y="1261468"/>
                  </a:lnTo>
                  <a:lnTo>
                    <a:pt x="746827" y="1260436"/>
                  </a:lnTo>
                  <a:lnTo>
                    <a:pt x="743984" y="1259662"/>
                  </a:lnTo>
                  <a:lnTo>
                    <a:pt x="740625" y="1259146"/>
                  </a:lnTo>
                  <a:lnTo>
                    <a:pt x="737265" y="1258888"/>
                  </a:lnTo>
                  <a:close/>
                  <a:moveTo>
                    <a:pt x="196850" y="1258888"/>
                  </a:moveTo>
                  <a:lnTo>
                    <a:pt x="193303" y="1259146"/>
                  </a:lnTo>
                  <a:lnTo>
                    <a:pt x="190028" y="1259662"/>
                  </a:lnTo>
                  <a:lnTo>
                    <a:pt x="187027" y="1260436"/>
                  </a:lnTo>
                  <a:lnTo>
                    <a:pt x="184298" y="1261469"/>
                  </a:lnTo>
                  <a:lnTo>
                    <a:pt x="182388" y="1262759"/>
                  </a:lnTo>
                  <a:lnTo>
                    <a:pt x="180751" y="1264049"/>
                  </a:lnTo>
                  <a:lnTo>
                    <a:pt x="179660" y="1265856"/>
                  </a:lnTo>
                  <a:lnTo>
                    <a:pt x="179387" y="1266630"/>
                  </a:lnTo>
                  <a:lnTo>
                    <a:pt x="179387" y="1267404"/>
                  </a:lnTo>
                  <a:lnTo>
                    <a:pt x="179387" y="1311276"/>
                  </a:lnTo>
                  <a:lnTo>
                    <a:pt x="214312" y="1311276"/>
                  </a:lnTo>
                  <a:lnTo>
                    <a:pt x="214312" y="1267404"/>
                  </a:lnTo>
                  <a:lnTo>
                    <a:pt x="214312" y="1266630"/>
                  </a:lnTo>
                  <a:lnTo>
                    <a:pt x="214039" y="1265856"/>
                  </a:lnTo>
                  <a:lnTo>
                    <a:pt x="212948" y="1264049"/>
                  </a:lnTo>
                  <a:lnTo>
                    <a:pt x="211311" y="1262759"/>
                  </a:lnTo>
                  <a:lnTo>
                    <a:pt x="209401" y="1261469"/>
                  </a:lnTo>
                  <a:lnTo>
                    <a:pt x="206672" y="1260436"/>
                  </a:lnTo>
                  <a:lnTo>
                    <a:pt x="203671" y="1259662"/>
                  </a:lnTo>
                  <a:lnTo>
                    <a:pt x="200397" y="1259146"/>
                  </a:lnTo>
                  <a:lnTo>
                    <a:pt x="196850" y="1258888"/>
                  </a:lnTo>
                  <a:close/>
                  <a:moveTo>
                    <a:pt x="662781" y="1250950"/>
                  </a:moveTo>
                  <a:lnTo>
                    <a:pt x="659395" y="1251214"/>
                  </a:lnTo>
                  <a:lnTo>
                    <a:pt x="656009" y="1251743"/>
                  </a:lnTo>
                  <a:lnTo>
                    <a:pt x="653405" y="1252537"/>
                  </a:lnTo>
                  <a:lnTo>
                    <a:pt x="650800" y="1253595"/>
                  </a:lnTo>
                  <a:lnTo>
                    <a:pt x="648717" y="1255183"/>
                  </a:lnTo>
                  <a:lnTo>
                    <a:pt x="647414" y="1256771"/>
                  </a:lnTo>
                  <a:lnTo>
                    <a:pt x="646373" y="1258358"/>
                  </a:lnTo>
                  <a:lnTo>
                    <a:pt x="646112" y="1259152"/>
                  </a:lnTo>
                  <a:lnTo>
                    <a:pt x="646112" y="1260210"/>
                  </a:lnTo>
                  <a:lnTo>
                    <a:pt x="646112" y="1304925"/>
                  </a:lnTo>
                  <a:lnTo>
                    <a:pt x="679450" y="1304925"/>
                  </a:lnTo>
                  <a:lnTo>
                    <a:pt x="679450" y="1260210"/>
                  </a:lnTo>
                  <a:lnTo>
                    <a:pt x="679450" y="1259152"/>
                  </a:lnTo>
                  <a:lnTo>
                    <a:pt x="679190" y="1258358"/>
                  </a:lnTo>
                  <a:lnTo>
                    <a:pt x="678148" y="1256771"/>
                  </a:lnTo>
                  <a:lnTo>
                    <a:pt x="676585" y="1255183"/>
                  </a:lnTo>
                  <a:lnTo>
                    <a:pt x="674762" y="1253595"/>
                  </a:lnTo>
                  <a:lnTo>
                    <a:pt x="671897" y="1252537"/>
                  </a:lnTo>
                  <a:lnTo>
                    <a:pt x="669032" y="1251743"/>
                  </a:lnTo>
                  <a:lnTo>
                    <a:pt x="666167" y="1251214"/>
                  </a:lnTo>
                  <a:lnTo>
                    <a:pt x="662781" y="1250950"/>
                  </a:lnTo>
                  <a:close/>
                  <a:moveTo>
                    <a:pt x="272385" y="1250950"/>
                  </a:moveTo>
                  <a:lnTo>
                    <a:pt x="269026" y="1251215"/>
                  </a:lnTo>
                  <a:lnTo>
                    <a:pt x="265924" y="1251744"/>
                  </a:lnTo>
                  <a:lnTo>
                    <a:pt x="263082" y="1252538"/>
                  </a:lnTo>
                  <a:lnTo>
                    <a:pt x="260497" y="1253596"/>
                  </a:lnTo>
                  <a:lnTo>
                    <a:pt x="258430" y="1255183"/>
                  </a:lnTo>
                  <a:lnTo>
                    <a:pt x="256879" y="1256771"/>
                  </a:lnTo>
                  <a:lnTo>
                    <a:pt x="256104" y="1258358"/>
                  </a:lnTo>
                  <a:lnTo>
                    <a:pt x="255846" y="1259152"/>
                  </a:lnTo>
                  <a:lnTo>
                    <a:pt x="255587" y="1260210"/>
                  </a:lnTo>
                  <a:lnTo>
                    <a:pt x="255587" y="1304925"/>
                  </a:lnTo>
                  <a:lnTo>
                    <a:pt x="288925" y="1304925"/>
                  </a:lnTo>
                  <a:lnTo>
                    <a:pt x="288925" y="1260210"/>
                  </a:lnTo>
                  <a:lnTo>
                    <a:pt x="288667" y="1259152"/>
                  </a:lnTo>
                  <a:lnTo>
                    <a:pt x="288408" y="1258358"/>
                  </a:lnTo>
                  <a:lnTo>
                    <a:pt x="287633" y="1256771"/>
                  </a:lnTo>
                  <a:lnTo>
                    <a:pt x="286082" y="1255183"/>
                  </a:lnTo>
                  <a:lnTo>
                    <a:pt x="284015" y="1253596"/>
                  </a:lnTo>
                  <a:lnTo>
                    <a:pt x="281689" y="1252538"/>
                  </a:lnTo>
                  <a:lnTo>
                    <a:pt x="278846" y="1251744"/>
                  </a:lnTo>
                  <a:lnTo>
                    <a:pt x="275745" y="1251215"/>
                  </a:lnTo>
                  <a:lnTo>
                    <a:pt x="272385" y="1250950"/>
                  </a:lnTo>
                  <a:close/>
                  <a:moveTo>
                    <a:pt x="346998" y="1241425"/>
                  </a:moveTo>
                  <a:lnTo>
                    <a:pt x="343380" y="1241692"/>
                  </a:lnTo>
                  <a:lnTo>
                    <a:pt x="340537" y="1241959"/>
                  </a:lnTo>
                  <a:lnTo>
                    <a:pt x="337695" y="1243028"/>
                  </a:lnTo>
                  <a:lnTo>
                    <a:pt x="335110" y="1244097"/>
                  </a:lnTo>
                  <a:lnTo>
                    <a:pt x="333301" y="1245166"/>
                  </a:lnTo>
                  <a:lnTo>
                    <a:pt x="331492" y="1246769"/>
                  </a:lnTo>
                  <a:lnTo>
                    <a:pt x="330459" y="1248372"/>
                  </a:lnTo>
                  <a:lnTo>
                    <a:pt x="330200" y="1249441"/>
                  </a:lnTo>
                  <a:lnTo>
                    <a:pt x="330200" y="1250243"/>
                  </a:lnTo>
                  <a:lnTo>
                    <a:pt x="330200" y="1295400"/>
                  </a:lnTo>
                  <a:lnTo>
                    <a:pt x="363538" y="1295400"/>
                  </a:lnTo>
                  <a:lnTo>
                    <a:pt x="363538" y="1250243"/>
                  </a:lnTo>
                  <a:lnTo>
                    <a:pt x="363538" y="1249441"/>
                  </a:lnTo>
                  <a:lnTo>
                    <a:pt x="363280" y="1248372"/>
                  </a:lnTo>
                  <a:lnTo>
                    <a:pt x="362246" y="1246769"/>
                  </a:lnTo>
                  <a:lnTo>
                    <a:pt x="360695" y="1245166"/>
                  </a:lnTo>
                  <a:lnTo>
                    <a:pt x="358628" y="1244097"/>
                  </a:lnTo>
                  <a:lnTo>
                    <a:pt x="356044" y="1243028"/>
                  </a:lnTo>
                  <a:lnTo>
                    <a:pt x="353459" y="1241959"/>
                  </a:lnTo>
                  <a:lnTo>
                    <a:pt x="350358" y="1241692"/>
                  </a:lnTo>
                  <a:lnTo>
                    <a:pt x="346998" y="1241425"/>
                  </a:lnTo>
                  <a:close/>
                  <a:moveTo>
                    <a:pt x="587106" y="1241424"/>
                  </a:moveTo>
                  <a:lnTo>
                    <a:pt x="583882" y="1241692"/>
                  </a:lnTo>
                  <a:lnTo>
                    <a:pt x="580658" y="1241959"/>
                  </a:lnTo>
                  <a:lnTo>
                    <a:pt x="577703" y="1243028"/>
                  </a:lnTo>
                  <a:lnTo>
                    <a:pt x="575285" y="1244097"/>
                  </a:lnTo>
                  <a:lnTo>
                    <a:pt x="572867" y="1245165"/>
                  </a:lnTo>
                  <a:lnTo>
                    <a:pt x="571255" y="1246769"/>
                  </a:lnTo>
                  <a:lnTo>
                    <a:pt x="570181" y="1248372"/>
                  </a:lnTo>
                  <a:lnTo>
                    <a:pt x="569912" y="1249441"/>
                  </a:lnTo>
                  <a:lnTo>
                    <a:pt x="569912" y="1250242"/>
                  </a:lnTo>
                  <a:lnTo>
                    <a:pt x="569912" y="1295400"/>
                  </a:lnTo>
                  <a:lnTo>
                    <a:pt x="604837" y="1295400"/>
                  </a:lnTo>
                  <a:lnTo>
                    <a:pt x="604837" y="1250242"/>
                  </a:lnTo>
                  <a:lnTo>
                    <a:pt x="604568" y="1249441"/>
                  </a:lnTo>
                  <a:lnTo>
                    <a:pt x="604300" y="1248372"/>
                  </a:lnTo>
                  <a:lnTo>
                    <a:pt x="603494" y="1246769"/>
                  </a:lnTo>
                  <a:lnTo>
                    <a:pt x="601613" y="1245165"/>
                  </a:lnTo>
                  <a:lnTo>
                    <a:pt x="599464" y="1244097"/>
                  </a:lnTo>
                  <a:lnTo>
                    <a:pt x="597046" y="1243028"/>
                  </a:lnTo>
                  <a:lnTo>
                    <a:pt x="594091" y="1241959"/>
                  </a:lnTo>
                  <a:lnTo>
                    <a:pt x="590867" y="1241692"/>
                  </a:lnTo>
                  <a:lnTo>
                    <a:pt x="587106" y="1241424"/>
                  </a:lnTo>
                  <a:close/>
                  <a:moveTo>
                    <a:pt x="422410" y="1230313"/>
                  </a:moveTo>
                  <a:lnTo>
                    <a:pt x="418890" y="1230577"/>
                  </a:lnTo>
                  <a:lnTo>
                    <a:pt x="415371" y="1231107"/>
                  </a:lnTo>
                  <a:lnTo>
                    <a:pt x="412393" y="1231900"/>
                  </a:lnTo>
                  <a:lnTo>
                    <a:pt x="409956" y="1232959"/>
                  </a:lnTo>
                  <a:lnTo>
                    <a:pt x="407790" y="1234282"/>
                  </a:lnTo>
                  <a:lnTo>
                    <a:pt x="406166" y="1235869"/>
                  </a:lnTo>
                  <a:lnTo>
                    <a:pt x="405354" y="1237457"/>
                  </a:lnTo>
                  <a:lnTo>
                    <a:pt x="405083" y="1238250"/>
                  </a:lnTo>
                  <a:lnTo>
                    <a:pt x="404812" y="1239044"/>
                  </a:lnTo>
                  <a:lnTo>
                    <a:pt x="404812" y="1284288"/>
                  </a:lnTo>
                  <a:lnTo>
                    <a:pt x="439737" y="1284288"/>
                  </a:lnTo>
                  <a:lnTo>
                    <a:pt x="439737" y="1239044"/>
                  </a:lnTo>
                  <a:lnTo>
                    <a:pt x="439737" y="1238250"/>
                  </a:lnTo>
                  <a:lnTo>
                    <a:pt x="439466" y="1237457"/>
                  </a:lnTo>
                  <a:lnTo>
                    <a:pt x="438383" y="1235869"/>
                  </a:lnTo>
                  <a:lnTo>
                    <a:pt x="436759" y="1234282"/>
                  </a:lnTo>
                  <a:lnTo>
                    <a:pt x="434593" y="1232959"/>
                  </a:lnTo>
                  <a:lnTo>
                    <a:pt x="432157" y="1231900"/>
                  </a:lnTo>
                  <a:lnTo>
                    <a:pt x="428908" y="1231107"/>
                  </a:lnTo>
                  <a:lnTo>
                    <a:pt x="425659" y="1230577"/>
                  </a:lnTo>
                  <a:lnTo>
                    <a:pt x="422410" y="1230313"/>
                  </a:lnTo>
                  <a:close/>
                  <a:moveTo>
                    <a:pt x="511969" y="1230312"/>
                  </a:moveTo>
                  <a:lnTo>
                    <a:pt x="508583" y="1230577"/>
                  </a:lnTo>
                  <a:lnTo>
                    <a:pt x="505458" y="1231106"/>
                  </a:lnTo>
                  <a:lnTo>
                    <a:pt x="502593" y="1231900"/>
                  </a:lnTo>
                  <a:lnTo>
                    <a:pt x="499988" y="1232958"/>
                  </a:lnTo>
                  <a:lnTo>
                    <a:pt x="497905" y="1234281"/>
                  </a:lnTo>
                  <a:lnTo>
                    <a:pt x="496602" y="1235869"/>
                  </a:lnTo>
                  <a:lnTo>
                    <a:pt x="495561" y="1237456"/>
                  </a:lnTo>
                  <a:lnTo>
                    <a:pt x="495300" y="1238250"/>
                  </a:lnTo>
                  <a:lnTo>
                    <a:pt x="495300" y="1239044"/>
                  </a:lnTo>
                  <a:lnTo>
                    <a:pt x="495300" y="1284288"/>
                  </a:lnTo>
                  <a:lnTo>
                    <a:pt x="528638" y="1284288"/>
                  </a:lnTo>
                  <a:lnTo>
                    <a:pt x="528638" y="1239044"/>
                  </a:lnTo>
                  <a:lnTo>
                    <a:pt x="528638" y="1238250"/>
                  </a:lnTo>
                  <a:lnTo>
                    <a:pt x="528378" y="1237456"/>
                  </a:lnTo>
                  <a:lnTo>
                    <a:pt x="527336" y="1235869"/>
                  </a:lnTo>
                  <a:lnTo>
                    <a:pt x="525773" y="1234281"/>
                  </a:lnTo>
                  <a:lnTo>
                    <a:pt x="523950" y="1232958"/>
                  </a:lnTo>
                  <a:lnTo>
                    <a:pt x="521345" y="1231900"/>
                  </a:lnTo>
                  <a:lnTo>
                    <a:pt x="518480" y="1231106"/>
                  </a:lnTo>
                  <a:lnTo>
                    <a:pt x="515355" y="1230577"/>
                  </a:lnTo>
                  <a:lnTo>
                    <a:pt x="511969" y="1230312"/>
                  </a:lnTo>
                  <a:close/>
                  <a:moveTo>
                    <a:pt x="668338" y="1165225"/>
                  </a:moveTo>
                  <a:lnTo>
                    <a:pt x="665063" y="1165483"/>
                  </a:lnTo>
                  <a:lnTo>
                    <a:pt x="661789" y="1165999"/>
                  </a:lnTo>
                  <a:lnTo>
                    <a:pt x="658788" y="1166773"/>
                  </a:lnTo>
                  <a:lnTo>
                    <a:pt x="656059" y="1167805"/>
                  </a:lnTo>
                  <a:lnTo>
                    <a:pt x="653876" y="1169096"/>
                  </a:lnTo>
                  <a:lnTo>
                    <a:pt x="652239" y="1170644"/>
                  </a:lnTo>
                  <a:lnTo>
                    <a:pt x="651148" y="1172451"/>
                  </a:lnTo>
                  <a:lnTo>
                    <a:pt x="650875" y="1173225"/>
                  </a:lnTo>
                  <a:lnTo>
                    <a:pt x="650875" y="1173999"/>
                  </a:lnTo>
                  <a:lnTo>
                    <a:pt x="650875" y="1217613"/>
                  </a:lnTo>
                  <a:lnTo>
                    <a:pt x="685800" y="1217613"/>
                  </a:lnTo>
                  <a:lnTo>
                    <a:pt x="685800" y="1173999"/>
                  </a:lnTo>
                  <a:lnTo>
                    <a:pt x="685800" y="1173225"/>
                  </a:lnTo>
                  <a:lnTo>
                    <a:pt x="685527" y="1172451"/>
                  </a:lnTo>
                  <a:lnTo>
                    <a:pt x="684436" y="1170644"/>
                  </a:lnTo>
                  <a:lnTo>
                    <a:pt x="683072" y="1169096"/>
                  </a:lnTo>
                  <a:lnTo>
                    <a:pt x="680889" y="1167805"/>
                  </a:lnTo>
                  <a:lnTo>
                    <a:pt x="678433" y="1166773"/>
                  </a:lnTo>
                  <a:lnTo>
                    <a:pt x="675432" y="1165999"/>
                  </a:lnTo>
                  <a:lnTo>
                    <a:pt x="671885" y="1165483"/>
                  </a:lnTo>
                  <a:lnTo>
                    <a:pt x="668338" y="1165225"/>
                  </a:lnTo>
                  <a:close/>
                  <a:moveTo>
                    <a:pt x="265906" y="1165225"/>
                  </a:moveTo>
                  <a:lnTo>
                    <a:pt x="262520" y="1165483"/>
                  </a:lnTo>
                  <a:lnTo>
                    <a:pt x="259395" y="1165999"/>
                  </a:lnTo>
                  <a:lnTo>
                    <a:pt x="256530" y="1166773"/>
                  </a:lnTo>
                  <a:lnTo>
                    <a:pt x="253925" y="1167806"/>
                  </a:lnTo>
                  <a:lnTo>
                    <a:pt x="252102" y="1169096"/>
                  </a:lnTo>
                  <a:lnTo>
                    <a:pt x="250539" y="1170645"/>
                  </a:lnTo>
                  <a:lnTo>
                    <a:pt x="249498" y="1172451"/>
                  </a:lnTo>
                  <a:lnTo>
                    <a:pt x="249237" y="1173225"/>
                  </a:lnTo>
                  <a:lnTo>
                    <a:pt x="249237" y="1174000"/>
                  </a:lnTo>
                  <a:lnTo>
                    <a:pt x="249237" y="1217613"/>
                  </a:lnTo>
                  <a:lnTo>
                    <a:pt x="282575" y="1217613"/>
                  </a:lnTo>
                  <a:lnTo>
                    <a:pt x="282575" y="1174000"/>
                  </a:lnTo>
                  <a:lnTo>
                    <a:pt x="282575" y="1173225"/>
                  </a:lnTo>
                  <a:lnTo>
                    <a:pt x="282315" y="1172451"/>
                  </a:lnTo>
                  <a:lnTo>
                    <a:pt x="281273" y="1170645"/>
                  </a:lnTo>
                  <a:lnTo>
                    <a:pt x="279971" y="1169096"/>
                  </a:lnTo>
                  <a:lnTo>
                    <a:pt x="277887" y="1167806"/>
                  </a:lnTo>
                  <a:lnTo>
                    <a:pt x="275543" y="1166773"/>
                  </a:lnTo>
                  <a:lnTo>
                    <a:pt x="272417" y="1165999"/>
                  </a:lnTo>
                  <a:lnTo>
                    <a:pt x="269292" y="1165483"/>
                  </a:lnTo>
                  <a:lnTo>
                    <a:pt x="265906" y="1165225"/>
                  </a:lnTo>
                  <a:close/>
                  <a:moveTo>
                    <a:pt x="593353" y="1150938"/>
                  </a:moveTo>
                  <a:lnTo>
                    <a:pt x="590078" y="1151469"/>
                  </a:lnTo>
                  <a:lnTo>
                    <a:pt x="587077" y="1152267"/>
                  </a:lnTo>
                  <a:lnTo>
                    <a:pt x="584348" y="1153331"/>
                  </a:lnTo>
                  <a:lnTo>
                    <a:pt x="582166" y="1154660"/>
                  </a:lnTo>
                  <a:lnTo>
                    <a:pt x="580801" y="1156521"/>
                  </a:lnTo>
                  <a:lnTo>
                    <a:pt x="579710" y="1158117"/>
                  </a:lnTo>
                  <a:lnTo>
                    <a:pt x="579437" y="1158914"/>
                  </a:lnTo>
                  <a:lnTo>
                    <a:pt x="579437" y="1159978"/>
                  </a:lnTo>
                  <a:lnTo>
                    <a:pt x="579437" y="1204913"/>
                  </a:lnTo>
                  <a:lnTo>
                    <a:pt x="614362" y="1204913"/>
                  </a:lnTo>
                  <a:lnTo>
                    <a:pt x="614362" y="1159978"/>
                  </a:lnTo>
                  <a:lnTo>
                    <a:pt x="614362" y="1158914"/>
                  </a:lnTo>
                  <a:lnTo>
                    <a:pt x="614089" y="1158117"/>
                  </a:lnTo>
                  <a:lnTo>
                    <a:pt x="612998" y="1156521"/>
                  </a:lnTo>
                  <a:lnTo>
                    <a:pt x="611361" y="1154660"/>
                  </a:lnTo>
                  <a:lnTo>
                    <a:pt x="609451" y="1153331"/>
                  </a:lnTo>
                  <a:lnTo>
                    <a:pt x="606722" y="1152267"/>
                  </a:lnTo>
                  <a:lnTo>
                    <a:pt x="603721" y="1151469"/>
                  </a:lnTo>
                  <a:lnTo>
                    <a:pt x="600447" y="1150938"/>
                  </a:lnTo>
                  <a:lnTo>
                    <a:pt x="596900" y="1150938"/>
                  </a:lnTo>
                  <a:lnTo>
                    <a:pt x="593353" y="1150938"/>
                  </a:lnTo>
                  <a:close/>
                  <a:moveTo>
                    <a:pt x="334114" y="1150938"/>
                  </a:moveTo>
                  <a:lnTo>
                    <a:pt x="330754" y="1151470"/>
                  </a:lnTo>
                  <a:lnTo>
                    <a:pt x="327911" y="1152267"/>
                  </a:lnTo>
                  <a:lnTo>
                    <a:pt x="325585" y="1153331"/>
                  </a:lnTo>
                  <a:lnTo>
                    <a:pt x="323518" y="1154660"/>
                  </a:lnTo>
                  <a:lnTo>
                    <a:pt x="321967" y="1156522"/>
                  </a:lnTo>
                  <a:lnTo>
                    <a:pt x="321192" y="1158117"/>
                  </a:lnTo>
                  <a:lnTo>
                    <a:pt x="320934" y="1158915"/>
                  </a:lnTo>
                  <a:lnTo>
                    <a:pt x="320675" y="1159978"/>
                  </a:lnTo>
                  <a:lnTo>
                    <a:pt x="320675" y="1204913"/>
                  </a:lnTo>
                  <a:lnTo>
                    <a:pt x="354013" y="1204913"/>
                  </a:lnTo>
                  <a:lnTo>
                    <a:pt x="354013" y="1159978"/>
                  </a:lnTo>
                  <a:lnTo>
                    <a:pt x="354013" y="1158915"/>
                  </a:lnTo>
                  <a:lnTo>
                    <a:pt x="353755" y="1158117"/>
                  </a:lnTo>
                  <a:lnTo>
                    <a:pt x="352721" y="1156522"/>
                  </a:lnTo>
                  <a:lnTo>
                    <a:pt x="351170" y="1154660"/>
                  </a:lnTo>
                  <a:lnTo>
                    <a:pt x="349103" y="1153331"/>
                  </a:lnTo>
                  <a:lnTo>
                    <a:pt x="346777" y="1152267"/>
                  </a:lnTo>
                  <a:lnTo>
                    <a:pt x="343676" y="1151470"/>
                  </a:lnTo>
                  <a:lnTo>
                    <a:pt x="340575" y="1150938"/>
                  </a:lnTo>
                  <a:lnTo>
                    <a:pt x="337473" y="1150938"/>
                  </a:lnTo>
                  <a:lnTo>
                    <a:pt x="334114" y="1150938"/>
                  </a:lnTo>
                  <a:close/>
                  <a:moveTo>
                    <a:pt x="526127" y="1144588"/>
                  </a:moveTo>
                  <a:lnTo>
                    <a:pt x="523026" y="1144846"/>
                  </a:lnTo>
                  <a:lnTo>
                    <a:pt x="519924" y="1145362"/>
                  </a:lnTo>
                  <a:lnTo>
                    <a:pt x="517082" y="1146136"/>
                  </a:lnTo>
                  <a:lnTo>
                    <a:pt x="514497" y="1147168"/>
                  </a:lnTo>
                  <a:lnTo>
                    <a:pt x="512430" y="1148459"/>
                  </a:lnTo>
                  <a:lnTo>
                    <a:pt x="510879" y="1149749"/>
                  </a:lnTo>
                  <a:lnTo>
                    <a:pt x="509846" y="1151297"/>
                  </a:lnTo>
                  <a:lnTo>
                    <a:pt x="509587" y="1152330"/>
                  </a:lnTo>
                  <a:lnTo>
                    <a:pt x="509587" y="1153104"/>
                  </a:lnTo>
                  <a:lnTo>
                    <a:pt x="509587" y="1196976"/>
                  </a:lnTo>
                  <a:lnTo>
                    <a:pt x="542925" y="1196976"/>
                  </a:lnTo>
                  <a:lnTo>
                    <a:pt x="542925" y="1153104"/>
                  </a:lnTo>
                  <a:lnTo>
                    <a:pt x="542667" y="1152330"/>
                  </a:lnTo>
                  <a:lnTo>
                    <a:pt x="542408" y="1151297"/>
                  </a:lnTo>
                  <a:lnTo>
                    <a:pt x="541633" y="1149749"/>
                  </a:lnTo>
                  <a:lnTo>
                    <a:pt x="540082" y="1148459"/>
                  </a:lnTo>
                  <a:lnTo>
                    <a:pt x="538015" y="1147168"/>
                  </a:lnTo>
                  <a:lnTo>
                    <a:pt x="535689" y="1146136"/>
                  </a:lnTo>
                  <a:lnTo>
                    <a:pt x="532846" y="1145362"/>
                  </a:lnTo>
                  <a:lnTo>
                    <a:pt x="529487" y="1144846"/>
                  </a:lnTo>
                  <a:lnTo>
                    <a:pt x="526127" y="1144588"/>
                  </a:lnTo>
                  <a:close/>
                  <a:moveTo>
                    <a:pt x="407988" y="1144588"/>
                  </a:moveTo>
                  <a:lnTo>
                    <a:pt x="404441" y="1144846"/>
                  </a:lnTo>
                  <a:lnTo>
                    <a:pt x="401166" y="1145362"/>
                  </a:lnTo>
                  <a:lnTo>
                    <a:pt x="398165" y="1146136"/>
                  </a:lnTo>
                  <a:lnTo>
                    <a:pt x="395436" y="1147169"/>
                  </a:lnTo>
                  <a:lnTo>
                    <a:pt x="393526" y="1148459"/>
                  </a:lnTo>
                  <a:lnTo>
                    <a:pt x="391889" y="1149749"/>
                  </a:lnTo>
                  <a:lnTo>
                    <a:pt x="390798" y="1151298"/>
                  </a:lnTo>
                  <a:lnTo>
                    <a:pt x="390525" y="1152330"/>
                  </a:lnTo>
                  <a:lnTo>
                    <a:pt x="390525" y="1153104"/>
                  </a:lnTo>
                  <a:lnTo>
                    <a:pt x="390525" y="1196976"/>
                  </a:lnTo>
                  <a:lnTo>
                    <a:pt x="425450" y="1196976"/>
                  </a:lnTo>
                  <a:lnTo>
                    <a:pt x="425450" y="1153104"/>
                  </a:lnTo>
                  <a:lnTo>
                    <a:pt x="425450" y="1152330"/>
                  </a:lnTo>
                  <a:lnTo>
                    <a:pt x="425177" y="1151298"/>
                  </a:lnTo>
                  <a:lnTo>
                    <a:pt x="424086" y="1149749"/>
                  </a:lnTo>
                  <a:lnTo>
                    <a:pt x="422722" y="1148459"/>
                  </a:lnTo>
                  <a:lnTo>
                    <a:pt x="420539" y="1147169"/>
                  </a:lnTo>
                  <a:lnTo>
                    <a:pt x="418083" y="1146136"/>
                  </a:lnTo>
                  <a:lnTo>
                    <a:pt x="414809" y="1145362"/>
                  </a:lnTo>
                  <a:lnTo>
                    <a:pt x="411535" y="1144846"/>
                  </a:lnTo>
                  <a:lnTo>
                    <a:pt x="407988" y="1144588"/>
                  </a:lnTo>
                  <a:close/>
                  <a:moveTo>
                    <a:pt x="640645" y="871537"/>
                  </a:moveTo>
                  <a:lnTo>
                    <a:pt x="639554" y="872065"/>
                  </a:lnTo>
                  <a:lnTo>
                    <a:pt x="638191" y="872592"/>
                  </a:lnTo>
                  <a:lnTo>
                    <a:pt x="637101" y="873120"/>
                  </a:lnTo>
                  <a:lnTo>
                    <a:pt x="634647" y="874703"/>
                  </a:lnTo>
                  <a:lnTo>
                    <a:pt x="632739" y="877077"/>
                  </a:lnTo>
                  <a:lnTo>
                    <a:pt x="631104" y="879715"/>
                  </a:lnTo>
                  <a:lnTo>
                    <a:pt x="629741" y="882617"/>
                  </a:lnTo>
                  <a:lnTo>
                    <a:pt x="628923" y="886311"/>
                  </a:lnTo>
                  <a:lnTo>
                    <a:pt x="628650" y="889740"/>
                  </a:lnTo>
                  <a:lnTo>
                    <a:pt x="628650" y="958859"/>
                  </a:lnTo>
                  <a:lnTo>
                    <a:pt x="655638" y="962025"/>
                  </a:lnTo>
                  <a:lnTo>
                    <a:pt x="655638" y="889740"/>
                  </a:lnTo>
                  <a:lnTo>
                    <a:pt x="655366" y="886311"/>
                  </a:lnTo>
                  <a:lnTo>
                    <a:pt x="654548" y="882617"/>
                  </a:lnTo>
                  <a:lnTo>
                    <a:pt x="653185" y="879715"/>
                  </a:lnTo>
                  <a:lnTo>
                    <a:pt x="651822" y="877077"/>
                  </a:lnTo>
                  <a:lnTo>
                    <a:pt x="649641" y="874703"/>
                  </a:lnTo>
                  <a:lnTo>
                    <a:pt x="647460" y="873120"/>
                  </a:lnTo>
                  <a:lnTo>
                    <a:pt x="646370" y="872592"/>
                  </a:lnTo>
                  <a:lnTo>
                    <a:pt x="645006" y="872065"/>
                  </a:lnTo>
                  <a:lnTo>
                    <a:pt x="643371" y="871537"/>
                  </a:lnTo>
                  <a:lnTo>
                    <a:pt x="642008" y="871537"/>
                  </a:lnTo>
                  <a:lnTo>
                    <a:pt x="640645" y="871537"/>
                  </a:lnTo>
                  <a:close/>
                  <a:moveTo>
                    <a:pt x="291395" y="871537"/>
                  </a:moveTo>
                  <a:lnTo>
                    <a:pt x="290032" y="872065"/>
                  </a:lnTo>
                  <a:lnTo>
                    <a:pt x="288669" y="872593"/>
                  </a:lnTo>
                  <a:lnTo>
                    <a:pt x="287306" y="873120"/>
                  </a:lnTo>
                  <a:lnTo>
                    <a:pt x="285125" y="874703"/>
                  </a:lnTo>
                  <a:lnTo>
                    <a:pt x="283217" y="877077"/>
                  </a:lnTo>
                  <a:lnTo>
                    <a:pt x="281581" y="879716"/>
                  </a:lnTo>
                  <a:lnTo>
                    <a:pt x="280218" y="882618"/>
                  </a:lnTo>
                  <a:lnTo>
                    <a:pt x="279673" y="886311"/>
                  </a:lnTo>
                  <a:lnTo>
                    <a:pt x="279400" y="889740"/>
                  </a:lnTo>
                  <a:lnTo>
                    <a:pt x="279400" y="962025"/>
                  </a:lnTo>
                  <a:lnTo>
                    <a:pt x="306388" y="958859"/>
                  </a:lnTo>
                  <a:lnTo>
                    <a:pt x="306388" y="889740"/>
                  </a:lnTo>
                  <a:lnTo>
                    <a:pt x="306116" y="886311"/>
                  </a:lnTo>
                  <a:lnTo>
                    <a:pt x="305298" y="882618"/>
                  </a:lnTo>
                  <a:lnTo>
                    <a:pt x="303662" y="879716"/>
                  </a:lnTo>
                  <a:lnTo>
                    <a:pt x="302026" y="877077"/>
                  </a:lnTo>
                  <a:lnTo>
                    <a:pt x="300118" y="874703"/>
                  </a:lnTo>
                  <a:lnTo>
                    <a:pt x="297937" y="873120"/>
                  </a:lnTo>
                  <a:lnTo>
                    <a:pt x="296847" y="872593"/>
                  </a:lnTo>
                  <a:lnTo>
                    <a:pt x="295484" y="872065"/>
                  </a:lnTo>
                  <a:lnTo>
                    <a:pt x="294121" y="871537"/>
                  </a:lnTo>
                  <a:lnTo>
                    <a:pt x="292758" y="871537"/>
                  </a:lnTo>
                  <a:lnTo>
                    <a:pt x="291395" y="871537"/>
                  </a:lnTo>
                  <a:close/>
                  <a:moveTo>
                    <a:pt x="602817" y="865187"/>
                  </a:moveTo>
                  <a:lnTo>
                    <a:pt x="601454" y="865449"/>
                  </a:lnTo>
                  <a:lnTo>
                    <a:pt x="599819" y="865972"/>
                  </a:lnTo>
                  <a:lnTo>
                    <a:pt x="598728" y="866495"/>
                  </a:lnTo>
                  <a:lnTo>
                    <a:pt x="596275" y="868064"/>
                  </a:lnTo>
                  <a:lnTo>
                    <a:pt x="594367" y="870157"/>
                  </a:lnTo>
                  <a:lnTo>
                    <a:pt x="592731" y="873034"/>
                  </a:lnTo>
                  <a:lnTo>
                    <a:pt x="591641" y="876173"/>
                  </a:lnTo>
                  <a:lnTo>
                    <a:pt x="590823" y="879574"/>
                  </a:lnTo>
                  <a:lnTo>
                    <a:pt x="590550" y="882974"/>
                  </a:lnTo>
                  <a:lnTo>
                    <a:pt x="590550" y="953861"/>
                  </a:lnTo>
                  <a:lnTo>
                    <a:pt x="617538" y="957262"/>
                  </a:lnTo>
                  <a:lnTo>
                    <a:pt x="617538" y="882974"/>
                  </a:lnTo>
                  <a:lnTo>
                    <a:pt x="617266" y="879574"/>
                  </a:lnTo>
                  <a:lnTo>
                    <a:pt x="616448" y="876173"/>
                  </a:lnTo>
                  <a:lnTo>
                    <a:pt x="615085" y="873034"/>
                  </a:lnTo>
                  <a:lnTo>
                    <a:pt x="613449" y="870157"/>
                  </a:lnTo>
                  <a:lnTo>
                    <a:pt x="611541" y="868064"/>
                  </a:lnTo>
                  <a:lnTo>
                    <a:pt x="609087" y="866495"/>
                  </a:lnTo>
                  <a:lnTo>
                    <a:pt x="607997" y="865972"/>
                  </a:lnTo>
                  <a:lnTo>
                    <a:pt x="606634" y="865449"/>
                  </a:lnTo>
                  <a:lnTo>
                    <a:pt x="605543" y="865187"/>
                  </a:lnTo>
                  <a:lnTo>
                    <a:pt x="604180" y="865187"/>
                  </a:lnTo>
                  <a:lnTo>
                    <a:pt x="602817" y="865187"/>
                  </a:lnTo>
                  <a:close/>
                  <a:moveTo>
                    <a:pt x="329046" y="865187"/>
                  </a:moveTo>
                  <a:lnTo>
                    <a:pt x="327763" y="865449"/>
                  </a:lnTo>
                  <a:lnTo>
                    <a:pt x="326480" y="865972"/>
                  </a:lnTo>
                  <a:lnTo>
                    <a:pt x="325454" y="866495"/>
                  </a:lnTo>
                  <a:lnTo>
                    <a:pt x="323401" y="868065"/>
                  </a:lnTo>
                  <a:lnTo>
                    <a:pt x="321605" y="870157"/>
                  </a:lnTo>
                  <a:lnTo>
                    <a:pt x="320066" y="873035"/>
                  </a:lnTo>
                  <a:lnTo>
                    <a:pt x="318783" y="876173"/>
                  </a:lnTo>
                  <a:lnTo>
                    <a:pt x="317757" y="879574"/>
                  </a:lnTo>
                  <a:lnTo>
                    <a:pt x="317500" y="882975"/>
                  </a:lnTo>
                  <a:lnTo>
                    <a:pt x="317500" y="957262"/>
                  </a:lnTo>
                  <a:lnTo>
                    <a:pt x="342900" y="953862"/>
                  </a:lnTo>
                  <a:lnTo>
                    <a:pt x="342900" y="882975"/>
                  </a:lnTo>
                  <a:lnTo>
                    <a:pt x="342644" y="879574"/>
                  </a:lnTo>
                  <a:lnTo>
                    <a:pt x="342130" y="876173"/>
                  </a:lnTo>
                  <a:lnTo>
                    <a:pt x="340848" y="873035"/>
                  </a:lnTo>
                  <a:lnTo>
                    <a:pt x="339308" y="870157"/>
                  </a:lnTo>
                  <a:lnTo>
                    <a:pt x="337512" y="868065"/>
                  </a:lnTo>
                  <a:lnTo>
                    <a:pt x="335460" y="866495"/>
                  </a:lnTo>
                  <a:lnTo>
                    <a:pt x="334177" y="865972"/>
                  </a:lnTo>
                  <a:lnTo>
                    <a:pt x="333151" y="865449"/>
                  </a:lnTo>
                  <a:lnTo>
                    <a:pt x="331611" y="865187"/>
                  </a:lnTo>
                  <a:lnTo>
                    <a:pt x="330328" y="865187"/>
                  </a:lnTo>
                  <a:lnTo>
                    <a:pt x="329046" y="865187"/>
                  </a:lnTo>
                  <a:close/>
                  <a:moveTo>
                    <a:pt x="566865" y="854074"/>
                  </a:moveTo>
                  <a:lnTo>
                    <a:pt x="565583" y="854339"/>
                  </a:lnTo>
                  <a:lnTo>
                    <a:pt x="564300" y="854605"/>
                  </a:lnTo>
                  <a:lnTo>
                    <a:pt x="563017" y="854870"/>
                  </a:lnTo>
                  <a:lnTo>
                    <a:pt x="561991" y="855400"/>
                  </a:lnTo>
                  <a:lnTo>
                    <a:pt x="559938" y="857523"/>
                  </a:lnTo>
                  <a:lnTo>
                    <a:pt x="557886" y="859645"/>
                  </a:lnTo>
                  <a:lnTo>
                    <a:pt x="556346" y="862298"/>
                  </a:lnTo>
                  <a:lnTo>
                    <a:pt x="555063" y="865216"/>
                  </a:lnTo>
                  <a:lnTo>
                    <a:pt x="554294" y="868665"/>
                  </a:lnTo>
                  <a:lnTo>
                    <a:pt x="554037" y="872645"/>
                  </a:lnTo>
                  <a:lnTo>
                    <a:pt x="554037" y="949581"/>
                  </a:lnTo>
                  <a:lnTo>
                    <a:pt x="579437" y="952499"/>
                  </a:lnTo>
                  <a:lnTo>
                    <a:pt x="579437" y="872645"/>
                  </a:lnTo>
                  <a:lnTo>
                    <a:pt x="579181" y="868665"/>
                  </a:lnTo>
                  <a:lnTo>
                    <a:pt x="578411" y="865216"/>
                  </a:lnTo>
                  <a:lnTo>
                    <a:pt x="577385" y="862298"/>
                  </a:lnTo>
                  <a:lnTo>
                    <a:pt x="575845" y="859645"/>
                  </a:lnTo>
                  <a:lnTo>
                    <a:pt x="574049" y="857523"/>
                  </a:lnTo>
                  <a:lnTo>
                    <a:pt x="571740" y="855400"/>
                  </a:lnTo>
                  <a:lnTo>
                    <a:pt x="570457" y="854870"/>
                  </a:lnTo>
                  <a:lnTo>
                    <a:pt x="569431" y="854605"/>
                  </a:lnTo>
                  <a:lnTo>
                    <a:pt x="568148" y="854339"/>
                  </a:lnTo>
                  <a:lnTo>
                    <a:pt x="566865" y="854074"/>
                  </a:lnTo>
                  <a:close/>
                  <a:moveTo>
                    <a:pt x="367642" y="854074"/>
                  </a:moveTo>
                  <a:lnTo>
                    <a:pt x="366279" y="854339"/>
                  </a:lnTo>
                  <a:lnTo>
                    <a:pt x="364916" y="854605"/>
                  </a:lnTo>
                  <a:lnTo>
                    <a:pt x="363553" y="854870"/>
                  </a:lnTo>
                  <a:lnTo>
                    <a:pt x="362463" y="855401"/>
                  </a:lnTo>
                  <a:lnTo>
                    <a:pt x="360282" y="857523"/>
                  </a:lnTo>
                  <a:lnTo>
                    <a:pt x="357829" y="859646"/>
                  </a:lnTo>
                  <a:lnTo>
                    <a:pt x="356193" y="862298"/>
                  </a:lnTo>
                  <a:lnTo>
                    <a:pt x="355103" y="865217"/>
                  </a:lnTo>
                  <a:lnTo>
                    <a:pt x="354285" y="868665"/>
                  </a:lnTo>
                  <a:lnTo>
                    <a:pt x="354012" y="872645"/>
                  </a:lnTo>
                  <a:lnTo>
                    <a:pt x="354012" y="952499"/>
                  </a:lnTo>
                  <a:lnTo>
                    <a:pt x="381000" y="949581"/>
                  </a:lnTo>
                  <a:lnTo>
                    <a:pt x="381000" y="872645"/>
                  </a:lnTo>
                  <a:lnTo>
                    <a:pt x="380728" y="868665"/>
                  </a:lnTo>
                  <a:lnTo>
                    <a:pt x="379910" y="865217"/>
                  </a:lnTo>
                  <a:lnTo>
                    <a:pt x="378819" y="862298"/>
                  </a:lnTo>
                  <a:lnTo>
                    <a:pt x="377184" y="859646"/>
                  </a:lnTo>
                  <a:lnTo>
                    <a:pt x="375275" y="857523"/>
                  </a:lnTo>
                  <a:lnTo>
                    <a:pt x="372822" y="855401"/>
                  </a:lnTo>
                  <a:lnTo>
                    <a:pt x="371459" y="854870"/>
                  </a:lnTo>
                  <a:lnTo>
                    <a:pt x="370096" y="854605"/>
                  </a:lnTo>
                  <a:lnTo>
                    <a:pt x="369005" y="854339"/>
                  </a:lnTo>
                  <a:lnTo>
                    <a:pt x="367642" y="854074"/>
                  </a:lnTo>
                  <a:close/>
                  <a:moveTo>
                    <a:pt x="527779" y="849312"/>
                  </a:moveTo>
                  <a:lnTo>
                    <a:pt x="526402" y="849576"/>
                  </a:lnTo>
                  <a:lnTo>
                    <a:pt x="525300" y="850105"/>
                  </a:lnTo>
                  <a:lnTo>
                    <a:pt x="523923" y="850635"/>
                  </a:lnTo>
                  <a:lnTo>
                    <a:pt x="521720" y="852222"/>
                  </a:lnTo>
                  <a:lnTo>
                    <a:pt x="519793" y="854339"/>
                  </a:lnTo>
                  <a:lnTo>
                    <a:pt x="518140" y="857249"/>
                  </a:lnTo>
                  <a:lnTo>
                    <a:pt x="516763" y="860424"/>
                  </a:lnTo>
                  <a:lnTo>
                    <a:pt x="516213" y="863864"/>
                  </a:lnTo>
                  <a:lnTo>
                    <a:pt x="515937" y="867304"/>
                  </a:lnTo>
                  <a:lnTo>
                    <a:pt x="515937" y="944562"/>
                  </a:lnTo>
                  <a:lnTo>
                    <a:pt x="542925" y="947737"/>
                  </a:lnTo>
                  <a:lnTo>
                    <a:pt x="542925" y="867304"/>
                  </a:lnTo>
                  <a:lnTo>
                    <a:pt x="542650" y="863864"/>
                  </a:lnTo>
                  <a:lnTo>
                    <a:pt x="541824" y="860424"/>
                  </a:lnTo>
                  <a:lnTo>
                    <a:pt x="540447" y="857249"/>
                  </a:lnTo>
                  <a:lnTo>
                    <a:pt x="538794" y="854339"/>
                  </a:lnTo>
                  <a:lnTo>
                    <a:pt x="536867" y="852222"/>
                  </a:lnTo>
                  <a:lnTo>
                    <a:pt x="534663" y="850635"/>
                  </a:lnTo>
                  <a:lnTo>
                    <a:pt x="533287" y="850105"/>
                  </a:lnTo>
                  <a:lnTo>
                    <a:pt x="532185" y="849576"/>
                  </a:lnTo>
                  <a:lnTo>
                    <a:pt x="530808" y="849312"/>
                  </a:lnTo>
                  <a:lnTo>
                    <a:pt x="529156" y="849312"/>
                  </a:lnTo>
                  <a:lnTo>
                    <a:pt x="527779" y="849312"/>
                  </a:lnTo>
                  <a:close/>
                  <a:moveTo>
                    <a:pt x="403401" y="849312"/>
                  </a:moveTo>
                  <a:lnTo>
                    <a:pt x="402118" y="849577"/>
                  </a:lnTo>
                  <a:lnTo>
                    <a:pt x="400835" y="850106"/>
                  </a:lnTo>
                  <a:lnTo>
                    <a:pt x="399809" y="850635"/>
                  </a:lnTo>
                  <a:lnTo>
                    <a:pt x="397500" y="852222"/>
                  </a:lnTo>
                  <a:lnTo>
                    <a:pt x="395704" y="854339"/>
                  </a:lnTo>
                  <a:lnTo>
                    <a:pt x="394165" y="857250"/>
                  </a:lnTo>
                  <a:lnTo>
                    <a:pt x="393138" y="860424"/>
                  </a:lnTo>
                  <a:lnTo>
                    <a:pt x="392369" y="863864"/>
                  </a:lnTo>
                  <a:lnTo>
                    <a:pt x="392112" y="867304"/>
                  </a:lnTo>
                  <a:lnTo>
                    <a:pt x="392112" y="947737"/>
                  </a:lnTo>
                  <a:lnTo>
                    <a:pt x="417512" y="944562"/>
                  </a:lnTo>
                  <a:lnTo>
                    <a:pt x="417512" y="867304"/>
                  </a:lnTo>
                  <a:lnTo>
                    <a:pt x="417256" y="863864"/>
                  </a:lnTo>
                  <a:lnTo>
                    <a:pt x="416229" y="860424"/>
                  </a:lnTo>
                  <a:lnTo>
                    <a:pt x="415203" y="857250"/>
                  </a:lnTo>
                  <a:lnTo>
                    <a:pt x="413664" y="854339"/>
                  </a:lnTo>
                  <a:lnTo>
                    <a:pt x="411868" y="852222"/>
                  </a:lnTo>
                  <a:lnTo>
                    <a:pt x="409559" y="850635"/>
                  </a:lnTo>
                  <a:lnTo>
                    <a:pt x="408532" y="850106"/>
                  </a:lnTo>
                  <a:lnTo>
                    <a:pt x="407249" y="849577"/>
                  </a:lnTo>
                  <a:lnTo>
                    <a:pt x="405967" y="849312"/>
                  </a:lnTo>
                  <a:lnTo>
                    <a:pt x="404684" y="849312"/>
                  </a:lnTo>
                  <a:lnTo>
                    <a:pt x="403401" y="849312"/>
                  </a:lnTo>
                  <a:close/>
                  <a:moveTo>
                    <a:pt x="490714" y="835024"/>
                  </a:moveTo>
                  <a:lnTo>
                    <a:pt x="489688" y="835292"/>
                  </a:lnTo>
                  <a:lnTo>
                    <a:pt x="488405" y="835827"/>
                  </a:lnTo>
                  <a:lnTo>
                    <a:pt x="486866" y="836363"/>
                  </a:lnTo>
                  <a:lnTo>
                    <a:pt x="484813" y="837970"/>
                  </a:lnTo>
                  <a:lnTo>
                    <a:pt x="483017" y="840380"/>
                  </a:lnTo>
                  <a:lnTo>
                    <a:pt x="481478" y="843326"/>
                  </a:lnTo>
                  <a:lnTo>
                    <a:pt x="480451" y="846272"/>
                  </a:lnTo>
                  <a:lnTo>
                    <a:pt x="479682" y="849754"/>
                  </a:lnTo>
                  <a:lnTo>
                    <a:pt x="479425" y="853236"/>
                  </a:lnTo>
                  <a:lnTo>
                    <a:pt x="479425" y="941080"/>
                  </a:lnTo>
                  <a:lnTo>
                    <a:pt x="504825" y="944562"/>
                  </a:lnTo>
                  <a:lnTo>
                    <a:pt x="504825" y="853236"/>
                  </a:lnTo>
                  <a:lnTo>
                    <a:pt x="504569" y="849754"/>
                  </a:lnTo>
                  <a:lnTo>
                    <a:pt x="503799" y="846272"/>
                  </a:lnTo>
                  <a:lnTo>
                    <a:pt x="502516" y="843326"/>
                  </a:lnTo>
                  <a:lnTo>
                    <a:pt x="500720" y="840380"/>
                  </a:lnTo>
                  <a:lnTo>
                    <a:pt x="498924" y="837970"/>
                  </a:lnTo>
                  <a:lnTo>
                    <a:pt x="496872" y="836363"/>
                  </a:lnTo>
                  <a:lnTo>
                    <a:pt x="495845" y="835827"/>
                  </a:lnTo>
                  <a:lnTo>
                    <a:pt x="494562" y="835292"/>
                  </a:lnTo>
                  <a:lnTo>
                    <a:pt x="493280" y="835024"/>
                  </a:lnTo>
                  <a:lnTo>
                    <a:pt x="491997" y="835024"/>
                  </a:lnTo>
                  <a:lnTo>
                    <a:pt x="490714" y="835024"/>
                  </a:lnTo>
                  <a:close/>
                  <a:moveTo>
                    <a:pt x="440620" y="835024"/>
                  </a:moveTo>
                  <a:lnTo>
                    <a:pt x="439257" y="835292"/>
                  </a:lnTo>
                  <a:lnTo>
                    <a:pt x="438166" y="835827"/>
                  </a:lnTo>
                  <a:lnTo>
                    <a:pt x="436803" y="836363"/>
                  </a:lnTo>
                  <a:lnTo>
                    <a:pt x="434622" y="837970"/>
                  </a:lnTo>
                  <a:lnTo>
                    <a:pt x="432714" y="840380"/>
                  </a:lnTo>
                  <a:lnTo>
                    <a:pt x="431079" y="843326"/>
                  </a:lnTo>
                  <a:lnTo>
                    <a:pt x="429716" y="846272"/>
                  </a:lnTo>
                  <a:lnTo>
                    <a:pt x="428898" y="849754"/>
                  </a:lnTo>
                  <a:lnTo>
                    <a:pt x="428625" y="853236"/>
                  </a:lnTo>
                  <a:lnTo>
                    <a:pt x="428625" y="944562"/>
                  </a:lnTo>
                  <a:lnTo>
                    <a:pt x="455613" y="941080"/>
                  </a:lnTo>
                  <a:lnTo>
                    <a:pt x="455613" y="853236"/>
                  </a:lnTo>
                  <a:lnTo>
                    <a:pt x="455341" y="849754"/>
                  </a:lnTo>
                  <a:lnTo>
                    <a:pt x="454523" y="846272"/>
                  </a:lnTo>
                  <a:lnTo>
                    <a:pt x="453160" y="843326"/>
                  </a:lnTo>
                  <a:lnTo>
                    <a:pt x="451524" y="840380"/>
                  </a:lnTo>
                  <a:lnTo>
                    <a:pt x="449616" y="837970"/>
                  </a:lnTo>
                  <a:lnTo>
                    <a:pt x="447435" y="836363"/>
                  </a:lnTo>
                  <a:lnTo>
                    <a:pt x="446345" y="835827"/>
                  </a:lnTo>
                  <a:lnTo>
                    <a:pt x="444709" y="835292"/>
                  </a:lnTo>
                  <a:lnTo>
                    <a:pt x="443346" y="835024"/>
                  </a:lnTo>
                  <a:lnTo>
                    <a:pt x="441983" y="835024"/>
                  </a:lnTo>
                  <a:lnTo>
                    <a:pt x="440620" y="835024"/>
                  </a:lnTo>
                  <a:close/>
                  <a:moveTo>
                    <a:pt x="463417" y="134159"/>
                  </a:moveTo>
                  <a:lnTo>
                    <a:pt x="463682" y="135482"/>
                  </a:lnTo>
                  <a:lnTo>
                    <a:pt x="463682" y="134159"/>
                  </a:lnTo>
                  <a:lnTo>
                    <a:pt x="463417" y="134159"/>
                  </a:lnTo>
                  <a:close/>
                  <a:moveTo>
                    <a:pt x="461035" y="0"/>
                  </a:moveTo>
                  <a:lnTo>
                    <a:pt x="463682" y="0"/>
                  </a:lnTo>
                  <a:lnTo>
                    <a:pt x="466064" y="0"/>
                  </a:lnTo>
                  <a:lnTo>
                    <a:pt x="468181" y="794"/>
                  </a:lnTo>
                  <a:lnTo>
                    <a:pt x="470298" y="1852"/>
                  </a:lnTo>
                  <a:lnTo>
                    <a:pt x="472151" y="3440"/>
                  </a:lnTo>
                  <a:lnTo>
                    <a:pt x="473474" y="5292"/>
                  </a:lnTo>
                  <a:lnTo>
                    <a:pt x="475062" y="7409"/>
                  </a:lnTo>
                  <a:lnTo>
                    <a:pt x="475591" y="9791"/>
                  </a:lnTo>
                  <a:lnTo>
                    <a:pt x="475856" y="12172"/>
                  </a:lnTo>
                  <a:lnTo>
                    <a:pt x="475856" y="13760"/>
                  </a:lnTo>
                  <a:lnTo>
                    <a:pt x="475591" y="15083"/>
                  </a:lnTo>
                  <a:lnTo>
                    <a:pt x="475062" y="16406"/>
                  </a:lnTo>
                  <a:lnTo>
                    <a:pt x="474533" y="17729"/>
                  </a:lnTo>
                  <a:lnTo>
                    <a:pt x="473474" y="19052"/>
                  </a:lnTo>
                  <a:lnTo>
                    <a:pt x="472680" y="20111"/>
                  </a:lnTo>
                  <a:lnTo>
                    <a:pt x="471621" y="21434"/>
                  </a:lnTo>
                  <a:lnTo>
                    <a:pt x="470563" y="22228"/>
                  </a:lnTo>
                  <a:lnTo>
                    <a:pt x="470563" y="101082"/>
                  </a:lnTo>
                  <a:lnTo>
                    <a:pt x="481678" y="101082"/>
                  </a:lnTo>
                  <a:lnTo>
                    <a:pt x="482737" y="101082"/>
                  </a:lnTo>
                  <a:lnTo>
                    <a:pt x="483531" y="101347"/>
                  </a:lnTo>
                  <a:lnTo>
                    <a:pt x="485384" y="102406"/>
                  </a:lnTo>
                  <a:lnTo>
                    <a:pt x="486972" y="103729"/>
                  </a:lnTo>
                  <a:lnTo>
                    <a:pt x="488295" y="105846"/>
                  </a:lnTo>
                  <a:lnTo>
                    <a:pt x="489618" y="108492"/>
                  </a:lnTo>
                  <a:lnTo>
                    <a:pt x="490412" y="111402"/>
                  </a:lnTo>
                  <a:lnTo>
                    <a:pt x="490941" y="114313"/>
                  </a:lnTo>
                  <a:lnTo>
                    <a:pt x="491206" y="117753"/>
                  </a:lnTo>
                  <a:lnTo>
                    <a:pt x="490941" y="121193"/>
                  </a:lnTo>
                  <a:lnTo>
                    <a:pt x="490412" y="124368"/>
                  </a:lnTo>
                  <a:lnTo>
                    <a:pt x="489618" y="127015"/>
                  </a:lnTo>
                  <a:lnTo>
                    <a:pt x="488295" y="129396"/>
                  </a:lnTo>
                  <a:lnTo>
                    <a:pt x="486972" y="131513"/>
                  </a:lnTo>
                  <a:lnTo>
                    <a:pt x="485384" y="133101"/>
                  </a:lnTo>
                  <a:lnTo>
                    <a:pt x="483531" y="133895"/>
                  </a:lnTo>
                  <a:lnTo>
                    <a:pt x="482737" y="134159"/>
                  </a:lnTo>
                  <a:lnTo>
                    <a:pt x="481678" y="134159"/>
                  </a:lnTo>
                  <a:lnTo>
                    <a:pt x="471092" y="134159"/>
                  </a:lnTo>
                  <a:lnTo>
                    <a:pt x="471886" y="149242"/>
                  </a:lnTo>
                  <a:lnTo>
                    <a:pt x="473209" y="164061"/>
                  </a:lnTo>
                  <a:lnTo>
                    <a:pt x="474797" y="178879"/>
                  </a:lnTo>
                  <a:lnTo>
                    <a:pt x="476385" y="193433"/>
                  </a:lnTo>
                  <a:lnTo>
                    <a:pt x="477973" y="207986"/>
                  </a:lnTo>
                  <a:lnTo>
                    <a:pt x="480090" y="222540"/>
                  </a:lnTo>
                  <a:lnTo>
                    <a:pt x="482208" y="237094"/>
                  </a:lnTo>
                  <a:lnTo>
                    <a:pt x="484590" y="251383"/>
                  </a:lnTo>
                  <a:lnTo>
                    <a:pt x="486972" y="265672"/>
                  </a:lnTo>
                  <a:lnTo>
                    <a:pt x="489883" y="279697"/>
                  </a:lnTo>
                  <a:lnTo>
                    <a:pt x="492794" y="293721"/>
                  </a:lnTo>
                  <a:lnTo>
                    <a:pt x="495705" y="307746"/>
                  </a:lnTo>
                  <a:lnTo>
                    <a:pt x="502057" y="335266"/>
                  </a:lnTo>
                  <a:lnTo>
                    <a:pt x="509203" y="362256"/>
                  </a:lnTo>
                  <a:lnTo>
                    <a:pt x="516349" y="388718"/>
                  </a:lnTo>
                  <a:lnTo>
                    <a:pt x="524288" y="414650"/>
                  </a:lnTo>
                  <a:lnTo>
                    <a:pt x="532493" y="439788"/>
                  </a:lnTo>
                  <a:lnTo>
                    <a:pt x="540697" y="464662"/>
                  </a:lnTo>
                  <a:lnTo>
                    <a:pt x="549431" y="488212"/>
                  </a:lnTo>
                  <a:lnTo>
                    <a:pt x="557900" y="511234"/>
                  </a:lnTo>
                  <a:lnTo>
                    <a:pt x="566634" y="533726"/>
                  </a:lnTo>
                  <a:lnTo>
                    <a:pt x="575632" y="554895"/>
                  </a:lnTo>
                  <a:lnTo>
                    <a:pt x="584101" y="575270"/>
                  </a:lnTo>
                  <a:lnTo>
                    <a:pt x="592835" y="594587"/>
                  </a:lnTo>
                  <a:lnTo>
                    <a:pt x="601039" y="613110"/>
                  </a:lnTo>
                  <a:lnTo>
                    <a:pt x="609508" y="630310"/>
                  </a:lnTo>
                  <a:lnTo>
                    <a:pt x="617448" y="646716"/>
                  </a:lnTo>
                  <a:lnTo>
                    <a:pt x="624859" y="661799"/>
                  </a:lnTo>
                  <a:lnTo>
                    <a:pt x="638356" y="688260"/>
                  </a:lnTo>
                  <a:lnTo>
                    <a:pt x="650001" y="709429"/>
                  </a:lnTo>
                  <a:lnTo>
                    <a:pt x="658735" y="725042"/>
                  </a:lnTo>
                  <a:lnTo>
                    <a:pt x="666410" y="738008"/>
                  </a:lnTo>
                  <a:lnTo>
                    <a:pt x="686789" y="750180"/>
                  </a:lnTo>
                  <a:lnTo>
                    <a:pt x="686789" y="791195"/>
                  </a:lnTo>
                  <a:lnTo>
                    <a:pt x="658206" y="807601"/>
                  </a:lnTo>
                  <a:lnTo>
                    <a:pt x="658206" y="996006"/>
                  </a:lnTo>
                  <a:lnTo>
                    <a:pt x="691023" y="1008443"/>
                  </a:lnTo>
                  <a:lnTo>
                    <a:pt x="691023" y="1049458"/>
                  </a:lnTo>
                  <a:lnTo>
                    <a:pt x="692082" y="1057396"/>
                  </a:lnTo>
                  <a:lnTo>
                    <a:pt x="693405" y="1065070"/>
                  </a:lnTo>
                  <a:lnTo>
                    <a:pt x="694993" y="1072744"/>
                  </a:lnTo>
                  <a:lnTo>
                    <a:pt x="696581" y="1080682"/>
                  </a:lnTo>
                  <a:lnTo>
                    <a:pt x="698434" y="1088621"/>
                  </a:lnTo>
                  <a:lnTo>
                    <a:pt x="700551" y="1096295"/>
                  </a:lnTo>
                  <a:lnTo>
                    <a:pt x="705315" y="1112171"/>
                  </a:lnTo>
                  <a:lnTo>
                    <a:pt x="710608" y="1128313"/>
                  </a:lnTo>
                  <a:lnTo>
                    <a:pt x="716695" y="1144190"/>
                  </a:lnTo>
                  <a:lnTo>
                    <a:pt x="723047" y="1160066"/>
                  </a:lnTo>
                  <a:lnTo>
                    <a:pt x="729663" y="1175679"/>
                  </a:lnTo>
                  <a:lnTo>
                    <a:pt x="737074" y="1191291"/>
                  </a:lnTo>
                  <a:lnTo>
                    <a:pt x="745013" y="1206903"/>
                  </a:lnTo>
                  <a:lnTo>
                    <a:pt x="752689" y="1221986"/>
                  </a:lnTo>
                  <a:lnTo>
                    <a:pt x="761158" y="1237069"/>
                  </a:lnTo>
                  <a:lnTo>
                    <a:pt x="769362" y="1251623"/>
                  </a:lnTo>
                  <a:lnTo>
                    <a:pt x="778096" y="1265912"/>
                  </a:lnTo>
                  <a:lnTo>
                    <a:pt x="786300" y="1279936"/>
                  </a:lnTo>
                  <a:lnTo>
                    <a:pt x="795034" y="1293432"/>
                  </a:lnTo>
                  <a:lnTo>
                    <a:pt x="803768" y="1306398"/>
                  </a:lnTo>
                  <a:lnTo>
                    <a:pt x="811972" y="1318835"/>
                  </a:lnTo>
                  <a:lnTo>
                    <a:pt x="820176" y="1331007"/>
                  </a:lnTo>
                  <a:lnTo>
                    <a:pt x="828116" y="1342385"/>
                  </a:lnTo>
                  <a:lnTo>
                    <a:pt x="843202" y="1362760"/>
                  </a:lnTo>
                  <a:lnTo>
                    <a:pt x="856435" y="1380490"/>
                  </a:lnTo>
                  <a:lnTo>
                    <a:pt x="867815" y="1394779"/>
                  </a:lnTo>
                  <a:lnTo>
                    <a:pt x="876549" y="1405363"/>
                  </a:lnTo>
                  <a:lnTo>
                    <a:pt x="883694" y="1414360"/>
                  </a:lnTo>
                  <a:lnTo>
                    <a:pt x="867286" y="1430766"/>
                  </a:lnTo>
                  <a:lnTo>
                    <a:pt x="867286" y="1606999"/>
                  </a:lnTo>
                  <a:lnTo>
                    <a:pt x="935038" y="1606999"/>
                  </a:lnTo>
                  <a:lnTo>
                    <a:pt x="935038" y="2308223"/>
                  </a:lnTo>
                  <a:lnTo>
                    <a:pt x="914400" y="2308223"/>
                  </a:lnTo>
                  <a:lnTo>
                    <a:pt x="914400" y="3624261"/>
                  </a:lnTo>
                  <a:lnTo>
                    <a:pt x="25401" y="3624261"/>
                  </a:lnTo>
                  <a:lnTo>
                    <a:pt x="25401" y="2313255"/>
                  </a:lnTo>
                  <a:lnTo>
                    <a:pt x="20637" y="2313255"/>
                  </a:lnTo>
                  <a:lnTo>
                    <a:pt x="20637" y="2308223"/>
                  </a:lnTo>
                  <a:lnTo>
                    <a:pt x="0" y="2308223"/>
                  </a:lnTo>
                  <a:lnTo>
                    <a:pt x="0" y="1606999"/>
                  </a:lnTo>
                  <a:lnTo>
                    <a:pt x="59548" y="1606999"/>
                  </a:lnTo>
                  <a:lnTo>
                    <a:pt x="59548" y="1430766"/>
                  </a:lnTo>
                  <a:lnTo>
                    <a:pt x="43139" y="1414360"/>
                  </a:lnTo>
                  <a:lnTo>
                    <a:pt x="50815" y="1405363"/>
                  </a:lnTo>
                  <a:lnTo>
                    <a:pt x="59019" y="1394779"/>
                  </a:lnTo>
                  <a:lnTo>
                    <a:pt x="70399" y="1380490"/>
                  </a:lnTo>
                  <a:lnTo>
                    <a:pt x="83632" y="1362760"/>
                  </a:lnTo>
                  <a:lnTo>
                    <a:pt x="98718" y="1342385"/>
                  </a:lnTo>
                  <a:lnTo>
                    <a:pt x="106922" y="1331007"/>
                  </a:lnTo>
                  <a:lnTo>
                    <a:pt x="114862" y="1318835"/>
                  </a:lnTo>
                  <a:lnTo>
                    <a:pt x="123331" y="1306398"/>
                  </a:lnTo>
                  <a:lnTo>
                    <a:pt x="131800" y="1293432"/>
                  </a:lnTo>
                  <a:lnTo>
                    <a:pt x="140534" y="1279936"/>
                  </a:lnTo>
                  <a:lnTo>
                    <a:pt x="149003" y="1265912"/>
                  </a:lnTo>
                  <a:lnTo>
                    <a:pt x="157472" y="1251623"/>
                  </a:lnTo>
                  <a:lnTo>
                    <a:pt x="165941" y="1237069"/>
                  </a:lnTo>
                  <a:lnTo>
                    <a:pt x="174145" y="1221986"/>
                  </a:lnTo>
                  <a:lnTo>
                    <a:pt x="182085" y="1206903"/>
                  </a:lnTo>
                  <a:lnTo>
                    <a:pt x="189760" y="1191291"/>
                  </a:lnTo>
                  <a:lnTo>
                    <a:pt x="197171" y="1175679"/>
                  </a:lnTo>
                  <a:lnTo>
                    <a:pt x="204052" y="1160066"/>
                  </a:lnTo>
                  <a:lnTo>
                    <a:pt x="210404" y="1144190"/>
                  </a:lnTo>
                  <a:lnTo>
                    <a:pt x="216226" y="1128313"/>
                  </a:lnTo>
                  <a:lnTo>
                    <a:pt x="221784" y="1112171"/>
                  </a:lnTo>
                  <a:lnTo>
                    <a:pt x="226283" y="1096295"/>
                  </a:lnTo>
                  <a:lnTo>
                    <a:pt x="228400" y="1088621"/>
                  </a:lnTo>
                  <a:lnTo>
                    <a:pt x="230253" y="1080682"/>
                  </a:lnTo>
                  <a:lnTo>
                    <a:pt x="231841" y="1072744"/>
                  </a:lnTo>
                  <a:lnTo>
                    <a:pt x="233693" y="1065070"/>
                  </a:lnTo>
                  <a:lnTo>
                    <a:pt x="235017" y="1057396"/>
                  </a:lnTo>
                  <a:lnTo>
                    <a:pt x="236075" y="1049458"/>
                  </a:lnTo>
                  <a:lnTo>
                    <a:pt x="236075" y="1008443"/>
                  </a:lnTo>
                  <a:lnTo>
                    <a:pt x="268628" y="996006"/>
                  </a:lnTo>
                  <a:lnTo>
                    <a:pt x="268628" y="807601"/>
                  </a:lnTo>
                  <a:lnTo>
                    <a:pt x="240045" y="791195"/>
                  </a:lnTo>
                  <a:lnTo>
                    <a:pt x="240045" y="750180"/>
                  </a:lnTo>
                  <a:lnTo>
                    <a:pt x="260424" y="738008"/>
                  </a:lnTo>
                  <a:lnTo>
                    <a:pt x="268099" y="725042"/>
                  </a:lnTo>
                  <a:lnTo>
                    <a:pt x="277097" y="709429"/>
                  </a:lnTo>
                  <a:lnTo>
                    <a:pt x="288478" y="688260"/>
                  </a:lnTo>
                  <a:lnTo>
                    <a:pt x="301975" y="661799"/>
                  </a:lnTo>
                  <a:lnTo>
                    <a:pt x="309650" y="646716"/>
                  </a:lnTo>
                  <a:lnTo>
                    <a:pt x="317590" y="630310"/>
                  </a:lnTo>
                  <a:lnTo>
                    <a:pt x="325795" y="613110"/>
                  </a:lnTo>
                  <a:lnTo>
                    <a:pt x="334264" y="594587"/>
                  </a:lnTo>
                  <a:lnTo>
                    <a:pt x="342733" y="575270"/>
                  </a:lnTo>
                  <a:lnTo>
                    <a:pt x="351466" y="554895"/>
                  </a:lnTo>
                  <a:lnTo>
                    <a:pt x="360200" y="533726"/>
                  </a:lnTo>
                  <a:lnTo>
                    <a:pt x="368934" y="511234"/>
                  </a:lnTo>
                  <a:lnTo>
                    <a:pt x="377668" y="488212"/>
                  </a:lnTo>
                  <a:lnTo>
                    <a:pt x="386137" y="464662"/>
                  </a:lnTo>
                  <a:lnTo>
                    <a:pt x="394606" y="439788"/>
                  </a:lnTo>
                  <a:lnTo>
                    <a:pt x="402546" y="414650"/>
                  </a:lnTo>
                  <a:lnTo>
                    <a:pt x="410485" y="388718"/>
                  </a:lnTo>
                  <a:lnTo>
                    <a:pt x="417896" y="362256"/>
                  </a:lnTo>
                  <a:lnTo>
                    <a:pt x="424777" y="335266"/>
                  </a:lnTo>
                  <a:lnTo>
                    <a:pt x="431129" y="307746"/>
                  </a:lnTo>
                  <a:lnTo>
                    <a:pt x="434305" y="293721"/>
                  </a:lnTo>
                  <a:lnTo>
                    <a:pt x="437216" y="279697"/>
                  </a:lnTo>
                  <a:lnTo>
                    <a:pt x="439862" y="265672"/>
                  </a:lnTo>
                  <a:lnTo>
                    <a:pt x="442244" y="251383"/>
                  </a:lnTo>
                  <a:lnTo>
                    <a:pt x="444626" y="237094"/>
                  </a:lnTo>
                  <a:lnTo>
                    <a:pt x="447008" y="222540"/>
                  </a:lnTo>
                  <a:lnTo>
                    <a:pt x="449125" y="207986"/>
                  </a:lnTo>
                  <a:lnTo>
                    <a:pt x="450713" y="193433"/>
                  </a:lnTo>
                  <a:lnTo>
                    <a:pt x="452301" y="178879"/>
                  </a:lnTo>
                  <a:lnTo>
                    <a:pt x="453889" y="164061"/>
                  </a:lnTo>
                  <a:lnTo>
                    <a:pt x="454948" y="149242"/>
                  </a:lnTo>
                  <a:lnTo>
                    <a:pt x="455742" y="134159"/>
                  </a:lnTo>
                  <a:lnTo>
                    <a:pt x="445156" y="134159"/>
                  </a:lnTo>
                  <a:lnTo>
                    <a:pt x="444097" y="134159"/>
                  </a:lnTo>
                  <a:lnTo>
                    <a:pt x="443303" y="133895"/>
                  </a:lnTo>
                  <a:lnTo>
                    <a:pt x="441450" y="133101"/>
                  </a:lnTo>
                  <a:lnTo>
                    <a:pt x="439862" y="131513"/>
                  </a:lnTo>
                  <a:lnTo>
                    <a:pt x="438539" y="129396"/>
                  </a:lnTo>
                  <a:lnTo>
                    <a:pt x="437480" y="127015"/>
                  </a:lnTo>
                  <a:lnTo>
                    <a:pt x="436686" y="124368"/>
                  </a:lnTo>
                  <a:lnTo>
                    <a:pt x="436157" y="121193"/>
                  </a:lnTo>
                  <a:lnTo>
                    <a:pt x="435892" y="117753"/>
                  </a:lnTo>
                  <a:lnTo>
                    <a:pt x="436157" y="114313"/>
                  </a:lnTo>
                  <a:lnTo>
                    <a:pt x="436686" y="111402"/>
                  </a:lnTo>
                  <a:lnTo>
                    <a:pt x="437480" y="108492"/>
                  </a:lnTo>
                  <a:lnTo>
                    <a:pt x="438539" y="105846"/>
                  </a:lnTo>
                  <a:lnTo>
                    <a:pt x="439862" y="103729"/>
                  </a:lnTo>
                  <a:lnTo>
                    <a:pt x="441450" y="102406"/>
                  </a:lnTo>
                  <a:lnTo>
                    <a:pt x="443303" y="101347"/>
                  </a:lnTo>
                  <a:lnTo>
                    <a:pt x="444097" y="101082"/>
                  </a:lnTo>
                  <a:lnTo>
                    <a:pt x="445156" y="101082"/>
                  </a:lnTo>
                  <a:lnTo>
                    <a:pt x="456271" y="101082"/>
                  </a:lnTo>
                  <a:lnTo>
                    <a:pt x="456271" y="22228"/>
                  </a:lnTo>
                  <a:lnTo>
                    <a:pt x="455213" y="21434"/>
                  </a:lnTo>
                  <a:lnTo>
                    <a:pt x="454154" y="20111"/>
                  </a:lnTo>
                  <a:lnTo>
                    <a:pt x="453360" y="19052"/>
                  </a:lnTo>
                  <a:lnTo>
                    <a:pt x="452566" y="17729"/>
                  </a:lnTo>
                  <a:lnTo>
                    <a:pt x="452037" y="16406"/>
                  </a:lnTo>
                  <a:lnTo>
                    <a:pt x="451507" y="15083"/>
                  </a:lnTo>
                  <a:lnTo>
                    <a:pt x="451243" y="13760"/>
                  </a:lnTo>
                  <a:lnTo>
                    <a:pt x="451243" y="12172"/>
                  </a:lnTo>
                  <a:lnTo>
                    <a:pt x="451507" y="9791"/>
                  </a:lnTo>
                  <a:lnTo>
                    <a:pt x="452301" y="7409"/>
                  </a:lnTo>
                  <a:lnTo>
                    <a:pt x="453360" y="5292"/>
                  </a:lnTo>
                  <a:lnTo>
                    <a:pt x="454683" y="3440"/>
                  </a:lnTo>
                  <a:lnTo>
                    <a:pt x="456536" y="1852"/>
                  </a:lnTo>
                  <a:lnTo>
                    <a:pt x="458653" y="794"/>
                  </a:lnTo>
                  <a:lnTo>
                    <a:pt x="461035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KSO_Shape">
              <a:extLst>
                <a:ext uri="{FF2B5EF4-FFF2-40B4-BE49-F238E27FC236}">
                  <a16:creationId xmlns:a16="http://schemas.microsoft.com/office/drawing/2014/main" id="{B0167BF3-34E8-4A9C-89E2-0E1AC53EF543}"/>
                </a:ext>
              </a:extLst>
            </p:cNvPr>
            <p:cNvSpPr>
              <a:spLocks/>
            </p:cNvSpPr>
            <p:nvPr/>
          </p:nvSpPr>
          <p:spPr bwMode="auto">
            <a:xfrm rot="20786469">
              <a:off x="1715904" y="4638189"/>
              <a:ext cx="881126" cy="961787"/>
            </a:xfrm>
            <a:custGeom>
              <a:avLst/>
              <a:gdLst>
                <a:gd name="T0" fmla="*/ 1081538 w 1471613"/>
                <a:gd name="T1" fmla="*/ 1638315 h 2078038"/>
                <a:gd name="T2" fmla="*/ 365365 w 1471613"/>
                <a:gd name="T3" fmla="*/ 1638314 h 2078038"/>
                <a:gd name="T4" fmla="*/ 567989 w 1471613"/>
                <a:gd name="T5" fmla="*/ 1612645 h 2078038"/>
                <a:gd name="T6" fmla="*/ 1269702 w 1471613"/>
                <a:gd name="T7" fmla="*/ 1062683 h 2078038"/>
                <a:gd name="T8" fmla="*/ 79769 w 1471613"/>
                <a:gd name="T9" fmla="*/ 1064087 h 2078038"/>
                <a:gd name="T10" fmla="*/ 238724 w 1471613"/>
                <a:gd name="T11" fmla="*/ 1031815 h 2078038"/>
                <a:gd name="T12" fmla="*/ 885258 w 1471613"/>
                <a:gd name="T13" fmla="*/ 1048782 h 2078038"/>
                <a:gd name="T14" fmla="*/ 466431 w 1471613"/>
                <a:gd name="T15" fmla="*/ 1049646 h 2078038"/>
                <a:gd name="T16" fmla="*/ 176267 w 1471613"/>
                <a:gd name="T17" fmla="*/ 1030359 h 2078038"/>
                <a:gd name="T18" fmla="*/ 1043049 w 1471613"/>
                <a:gd name="T19" fmla="*/ 1008509 h 2078038"/>
                <a:gd name="T20" fmla="*/ 1008079 w 1471613"/>
                <a:gd name="T21" fmla="*/ 1007673 h 2078038"/>
                <a:gd name="T22" fmla="*/ 392616 w 1471613"/>
                <a:gd name="T23" fmla="*/ 996823 h 2078038"/>
                <a:gd name="T24" fmla="*/ 330430 w 1471613"/>
                <a:gd name="T25" fmla="*/ 1014351 h 2078038"/>
                <a:gd name="T26" fmla="*/ 302052 w 1471613"/>
                <a:gd name="T27" fmla="*/ 997936 h 2078038"/>
                <a:gd name="T28" fmla="*/ 1092082 w 1471613"/>
                <a:gd name="T29" fmla="*/ 978399 h 2078038"/>
                <a:gd name="T30" fmla="*/ 1050790 w 1471613"/>
                <a:gd name="T31" fmla="*/ 978399 h 2078038"/>
                <a:gd name="T32" fmla="*/ 990148 w 1471613"/>
                <a:gd name="T33" fmla="*/ 980981 h 2078038"/>
                <a:gd name="T34" fmla="*/ 950275 w 1471613"/>
                <a:gd name="T35" fmla="*/ 980120 h 2078038"/>
                <a:gd name="T36" fmla="*/ 385507 w 1471613"/>
                <a:gd name="T37" fmla="*/ 978399 h 2078038"/>
                <a:gd name="T38" fmla="*/ 344113 w 1471613"/>
                <a:gd name="T39" fmla="*/ 978399 h 2078038"/>
                <a:gd name="T40" fmla="*/ 289180 w 1471613"/>
                <a:gd name="T41" fmla="*/ 977825 h 2078038"/>
                <a:gd name="T42" fmla="*/ 244148 w 1471613"/>
                <a:gd name="T43" fmla="*/ 980120 h 2078038"/>
                <a:gd name="T44" fmla="*/ 1068811 w 1471613"/>
                <a:gd name="T45" fmla="*/ 937647 h 2078038"/>
                <a:gd name="T46" fmla="*/ 1091677 w 1471613"/>
                <a:gd name="T47" fmla="*/ 938247 h 2078038"/>
                <a:gd name="T48" fmla="*/ 978748 w 1471613"/>
                <a:gd name="T49" fmla="*/ 963415 h 2078038"/>
                <a:gd name="T50" fmla="*/ 361323 w 1471613"/>
                <a:gd name="T51" fmla="*/ 937647 h 2078038"/>
                <a:gd name="T52" fmla="*/ 382985 w 1471613"/>
                <a:gd name="T53" fmla="*/ 938247 h 2078038"/>
                <a:gd name="T54" fmla="*/ 270148 w 1471613"/>
                <a:gd name="T55" fmla="*/ 963415 h 2078038"/>
                <a:gd name="T56" fmla="*/ 582617 w 1471613"/>
                <a:gd name="T57" fmla="*/ 935809 h 2078038"/>
                <a:gd name="T58" fmla="*/ 839889 w 1471613"/>
                <a:gd name="T59" fmla="*/ 1051169 h 2078038"/>
                <a:gd name="T60" fmla="*/ 1032046 w 1471613"/>
                <a:gd name="T61" fmla="*/ 459879 h 2078038"/>
                <a:gd name="T62" fmla="*/ 333341 w 1471613"/>
                <a:gd name="T63" fmla="*/ 352185 h 2078038"/>
                <a:gd name="T64" fmla="*/ 1190710 w 1471613"/>
                <a:gd name="T65" fmla="*/ 183661 h 2078038"/>
                <a:gd name="T66" fmla="*/ 490550 w 1471613"/>
                <a:gd name="T67" fmla="*/ 198551 h 2078038"/>
                <a:gd name="T68" fmla="*/ 1055337 w 1471613"/>
                <a:gd name="T69" fmla="*/ 191335 h 2078038"/>
                <a:gd name="T70" fmla="*/ 344228 w 1471613"/>
                <a:gd name="T71" fmla="*/ 179080 h 2078038"/>
                <a:gd name="T72" fmla="*/ 317902 w 1471613"/>
                <a:gd name="T73" fmla="*/ 193173 h 2078038"/>
                <a:gd name="T74" fmla="*/ 1127406 w 1471613"/>
                <a:gd name="T75" fmla="*/ 167656 h 2078038"/>
                <a:gd name="T76" fmla="*/ 440264 w 1471613"/>
                <a:gd name="T77" fmla="*/ 170278 h 2078038"/>
                <a:gd name="T78" fmla="*/ 232364 w 1471613"/>
                <a:gd name="T79" fmla="*/ 167656 h 2078038"/>
                <a:gd name="T80" fmla="*/ 1158883 w 1471613"/>
                <a:gd name="T81" fmla="*/ 157768 h 2078038"/>
                <a:gd name="T82" fmla="*/ 904148 w 1471613"/>
                <a:gd name="T83" fmla="*/ 157768 h 2078038"/>
                <a:gd name="T84" fmla="*/ 450245 w 1471613"/>
                <a:gd name="T85" fmla="*/ 156047 h 2078038"/>
                <a:gd name="T86" fmla="*/ 199324 w 1471613"/>
                <a:gd name="T87" fmla="*/ 157768 h 2078038"/>
                <a:gd name="T88" fmla="*/ 1015246 w 1471613"/>
                <a:gd name="T89" fmla="*/ 160470 h 2078038"/>
                <a:gd name="T90" fmla="*/ 322697 w 1471613"/>
                <a:gd name="T91" fmla="*/ 134466 h 2078038"/>
                <a:gd name="T92" fmla="*/ 344390 w 1471613"/>
                <a:gd name="T93" fmla="*/ 157869 h 2078038"/>
                <a:gd name="T94" fmla="*/ 333776 w 1471613"/>
                <a:gd name="T95" fmla="*/ 29415 h 2078038"/>
                <a:gd name="T96" fmla="*/ 570856 w 1471613"/>
                <a:gd name="T97" fmla="*/ 490448 h 2078038"/>
                <a:gd name="T98" fmla="*/ 638717 w 1471613"/>
                <a:gd name="T99" fmla="*/ 470352 h 2078038"/>
                <a:gd name="T100" fmla="*/ 660853 w 1471613"/>
                <a:gd name="T101" fmla="*/ 350944 h 2078038"/>
                <a:gd name="T102" fmla="*/ 679202 w 1471613"/>
                <a:gd name="T103" fmla="*/ 385893 h 2078038"/>
                <a:gd name="T104" fmla="*/ 768034 w 1471613"/>
                <a:gd name="T105" fmla="*/ 506466 h 2078038"/>
                <a:gd name="T106" fmla="*/ 791334 w 1471613"/>
                <a:gd name="T107" fmla="*/ 548696 h 2078038"/>
                <a:gd name="T108" fmla="*/ 1022007 w 1471613"/>
                <a:gd name="T109" fmla="*/ 0 h 2078038"/>
                <a:gd name="T110" fmla="*/ 1234330 w 1471613"/>
                <a:gd name="T111" fmla="*/ 516660 h 2078038"/>
                <a:gd name="T112" fmla="*/ 1265785 w 1471613"/>
                <a:gd name="T113" fmla="*/ 725770 h 2078038"/>
                <a:gd name="T114" fmla="*/ 1282678 w 1471613"/>
                <a:gd name="T115" fmla="*/ 816054 h 2078038"/>
                <a:gd name="T116" fmla="*/ 1321123 w 1471613"/>
                <a:gd name="T117" fmla="*/ 1021670 h 2078038"/>
                <a:gd name="T118" fmla="*/ 35824 w 1471613"/>
                <a:gd name="T119" fmla="*/ 1002739 h 2078038"/>
                <a:gd name="T120" fmla="*/ 69609 w 1471613"/>
                <a:gd name="T121" fmla="*/ 800036 h 2078038"/>
                <a:gd name="T122" fmla="*/ 81550 w 1471613"/>
                <a:gd name="T123" fmla="*/ 737420 h 2078038"/>
                <a:gd name="T124" fmla="*/ 147957 w 1471613"/>
                <a:gd name="T125" fmla="*/ 77179 h 207803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471613" h="2078038">
                  <a:moveTo>
                    <a:pt x="1082675" y="1854201"/>
                  </a:moveTo>
                  <a:lnTo>
                    <a:pt x="1082675" y="2055814"/>
                  </a:lnTo>
                  <a:lnTo>
                    <a:pt x="1169988" y="2055814"/>
                  </a:lnTo>
                  <a:lnTo>
                    <a:pt x="1169988" y="1854201"/>
                  </a:lnTo>
                  <a:lnTo>
                    <a:pt x="1082675" y="1854201"/>
                  </a:lnTo>
                  <a:close/>
                  <a:moveTo>
                    <a:pt x="750888" y="1854201"/>
                  </a:moveTo>
                  <a:lnTo>
                    <a:pt x="750888" y="2055814"/>
                  </a:lnTo>
                  <a:lnTo>
                    <a:pt x="841376" y="2055814"/>
                  </a:lnTo>
                  <a:lnTo>
                    <a:pt x="841376" y="1854201"/>
                  </a:lnTo>
                  <a:lnTo>
                    <a:pt x="750888" y="1854201"/>
                  </a:lnTo>
                  <a:close/>
                  <a:moveTo>
                    <a:pt x="630238" y="1854201"/>
                  </a:moveTo>
                  <a:lnTo>
                    <a:pt x="630238" y="2055814"/>
                  </a:lnTo>
                  <a:lnTo>
                    <a:pt x="720726" y="2055814"/>
                  </a:lnTo>
                  <a:lnTo>
                    <a:pt x="720726" y="1854201"/>
                  </a:lnTo>
                  <a:lnTo>
                    <a:pt x="630238" y="1854201"/>
                  </a:lnTo>
                  <a:close/>
                  <a:moveTo>
                    <a:pt x="303213" y="1854200"/>
                  </a:moveTo>
                  <a:lnTo>
                    <a:pt x="303213" y="2055813"/>
                  </a:lnTo>
                  <a:lnTo>
                    <a:pt x="388938" y="2055813"/>
                  </a:lnTo>
                  <a:lnTo>
                    <a:pt x="388938" y="1854200"/>
                  </a:lnTo>
                  <a:lnTo>
                    <a:pt x="303213" y="1854200"/>
                  </a:lnTo>
                  <a:close/>
                  <a:moveTo>
                    <a:pt x="1126491" y="1641476"/>
                  </a:moveTo>
                  <a:lnTo>
                    <a:pt x="1120422" y="1645301"/>
                  </a:lnTo>
                  <a:lnTo>
                    <a:pt x="1114992" y="1649444"/>
                  </a:lnTo>
                  <a:lnTo>
                    <a:pt x="1109882" y="1654225"/>
                  </a:lnTo>
                  <a:lnTo>
                    <a:pt x="1105410" y="1659324"/>
                  </a:lnTo>
                  <a:lnTo>
                    <a:pt x="1100939" y="1664424"/>
                  </a:lnTo>
                  <a:lnTo>
                    <a:pt x="1097425" y="1670479"/>
                  </a:lnTo>
                  <a:lnTo>
                    <a:pt x="1093592" y="1676535"/>
                  </a:lnTo>
                  <a:lnTo>
                    <a:pt x="1090717" y="1682909"/>
                  </a:lnTo>
                  <a:lnTo>
                    <a:pt x="1087523" y="1689602"/>
                  </a:lnTo>
                  <a:lnTo>
                    <a:pt x="1085288" y="1696295"/>
                  </a:lnTo>
                  <a:lnTo>
                    <a:pt x="1083052" y="1703307"/>
                  </a:lnTo>
                  <a:lnTo>
                    <a:pt x="1080816" y="1710319"/>
                  </a:lnTo>
                  <a:lnTo>
                    <a:pt x="1079219" y="1717330"/>
                  </a:lnTo>
                  <a:lnTo>
                    <a:pt x="1077941" y="1724661"/>
                  </a:lnTo>
                  <a:lnTo>
                    <a:pt x="1076663" y="1731673"/>
                  </a:lnTo>
                  <a:lnTo>
                    <a:pt x="1076025" y="1738684"/>
                  </a:lnTo>
                  <a:lnTo>
                    <a:pt x="1074108" y="1752070"/>
                  </a:lnTo>
                  <a:lnTo>
                    <a:pt x="1073469" y="1765138"/>
                  </a:lnTo>
                  <a:lnTo>
                    <a:pt x="1073150" y="1776930"/>
                  </a:lnTo>
                  <a:lnTo>
                    <a:pt x="1073150" y="1787129"/>
                  </a:lnTo>
                  <a:lnTo>
                    <a:pt x="1073469" y="1796053"/>
                  </a:lnTo>
                  <a:lnTo>
                    <a:pt x="1073789" y="1802427"/>
                  </a:lnTo>
                  <a:lnTo>
                    <a:pt x="1074428" y="1808164"/>
                  </a:lnTo>
                  <a:lnTo>
                    <a:pt x="1095189" y="1808164"/>
                  </a:lnTo>
                  <a:lnTo>
                    <a:pt x="1157793" y="1808164"/>
                  </a:lnTo>
                  <a:lnTo>
                    <a:pt x="1178555" y="1808164"/>
                  </a:lnTo>
                  <a:lnTo>
                    <a:pt x="1178874" y="1802427"/>
                  </a:lnTo>
                  <a:lnTo>
                    <a:pt x="1179194" y="1796053"/>
                  </a:lnTo>
                  <a:lnTo>
                    <a:pt x="1179513" y="1787129"/>
                  </a:lnTo>
                  <a:lnTo>
                    <a:pt x="1179513" y="1776930"/>
                  </a:lnTo>
                  <a:lnTo>
                    <a:pt x="1179513" y="1765138"/>
                  </a:lnTo>
                  <a:lnTo>
                    <a:pt x="1178555" y="1752070"/>
                  </a:lnTo>
                  <a:lnTo>
                    <a:pt x="1177277" y="1738684"/>
                  </a:lnTo>
                  <a:lnTo>
                    <a:pt x="1176319" y="1731673"/>
                  </a:lnTo>
                  <a:lnTo>
                    <a:pt x="1174722" y="1724661"/>
                  </a:lnTo>
                  <a:lnTo>
                    <a:pt x="1173444" y="1717330"/>
                  </a:lnTo>
                  <a:lnTo>
                    <a:pt x="1171847" y="1710319"/>
                  </a:lnTo>
                  <a:lnTo>
                    <a:pt x="1169931" y="1703307"/>
                  </a:lnTo>
                  <a:lnTo>
                    <a:pt x="1167695" y="1696295"/>
                  </a:lnTo>
                  <a:lnTo>
                    <a:pt x="1165140" y="1689602"/>
                  </a:lnTo>
                  <a:lnTo>
                    <a:pt x="1162584" y="1682909"/>
                  </a:lnTo>
                  <a:lnTo>
                    <a:pt x="1159071" y="1676535"/>
                  </a:lnTo>
                  <a:lnTo>
                    <a:pt x="1155877" y="1670479"/>
                  </a:lnTo>
                  <a:lnTo>
                    <a:pt x="1151724" y="1664424"/>
                  </a:lnTo>
                  <a:lnTo>
                    <a:pt x="1147892" y="1659324"/>
                  </a:lnTo>
                  <a:lnTo>
                    <a:pt x="1143100" y="1654225"/>
                  </a:lnTo>
                  <a:lnTo>
                    <a:pt x="1137990" y="1649444"/>
                  </a:lnTo>
                  <a:lnTo>
                    <a:pt x="1132241" y="1645301"/>
                  </a:lnTo>
                  <a:lnTo>
                    <a:pt x="1126491" y="1641476"/>
                  </a:lnTo>
                  <a:close/>
                  <a:moveTo>
                    <a:pt x="345918" y="1641475"/>
                  </a:moveTo>
                  <a:lnTo>
                    <a:pt x="339940" y="1645300"/>
                  </a:lnTo>
                  <a:lnTo>
                    <a:pt x="334906" y="1649443"/>
                  </a:lnTo>
                  <a:lnTo>
                    <a:pt x="329872" y="1654224"/>
                  </a:lnTo>
                  <a:lnTo>
                    <a:pt x="325152" y="1659323"/>
                  </a:lnTo>
                  <a:lnTo>
                    <a:pt x="321062" y="1664423"/>
                  </a:lnTo>
                  <a:lnTo>
                    <a:pt x="316971" y="1670478"/>
                  </a:lnTo>
                  <a:lnTo>
                    <a:pt x="313825" y="1676534"/>
                  </a:lnTo>
                  <a:lnTo>
                    <a:pt x="310679" y="1682908"/>
                  </a:lnTo>
                  <a:lnTo>
                    <a:pt x="307847" y="1689601"/>
                  </a:lnTo>
                  <a:lnTo>
                    <a:pt x="305330" y="1696294"/>
                  </a:lnTo>
                  <a:lnTo>
                    <a:pt x="303127" y="1703306"/>
                  </a:lnTo>
                  <a:lnTo>
                    <a:pt x="301239" y="1710318"/>
                  </a:lnTo>
                  <a:lnTo>
                    <a:pt x="299666" y="1717329"/>
                  </a:lnTo>
                  <a:lnTo>
                    <a:pt x="298093" y="1724660"/>
                  </a:lnTo>
                  <a:lnTo>
                    <a:pt x="296834" y="1731672"/>
                  </a:lnTo>
                  <a:lnTo>
                    <a:pt x="295890" y="1738683"/>
                  </a:lnTo>
                  <a:lnTo>
                    <a:pt x="294632" y="1752069"/>
                  </a:lnTo>
                  <a:lnTo>
                    <a:pt x="294003" y="1765137"/>
                  </a:lnTo>
                  <a:lnTo>
                    <a:pt x="293688" y="1776929"/>
                  </a:lnTo>
                  <a:lnTo>
                    <a:pt x="293688" y="1787128"/>
                  </a:lnTo>
                  <a:lnTo>
                    <a:pt x="294003" y="1796052"/>
                  </a:lnTo>
                  <a:lnTo>
                    <a:pt x="294317" y="1802426"/>
                  </a:lnTo>
                  <a:lnTo>
                    <a:pt x="294947" y="1808163"/>
                  </a:lnTo>
                  <a:lnTo>
                    <a:pt x="315083" y="1808163"/>
                  </a:lnTo>
                  <a:lnTo>
                    <a:pt x="377068" y="1808163"/>
                  </a:lnTo>
                  <a:lnTo>
                    <a:pt x="397204" y="1808163"/>
                  </a:lnTo>
                  <a:lnTo>
                    <a:pt x="397519" y="1802426"/>
                  </a:lnTo>
                  <a:lnTo>
                    <a:pt x="397834" y="1796052"/>
                  </a:lnTo>
                  <a:lnTo>
                    <a:pt x="398463" y="1787128"/>
                  </a:lnTo>
                  <a:lnTo>
                    <a:pt x="398463" y="1776929"/>
                  </a:lnTo>
                  <a:lnTo>
                    <a:pt x="397834" y="1765137"/>
                  </a:lnTo>
                  <a:lnTo>
                    <a:pt x="397204" y="1752069"/>
                  </a:lnTo>
                  <a:lnTo>
                    <a:pt x="395946" y="1738683"/>
                  </a:lnTo>
                  <a:lnTo>
                    <a:pt x="395002" y="1731672"/>
                  </a:lnTo>
                  <a:lnTo>
                    <a:pt x="393743" y="1724660"/>
                  </a:lnTo>
                  <a:lnTo>
                    <a:pt x="392485" y="1717329"/>
                  </a:lnTo>
                  <a:lnTo>
                    <a:pt x="390597" y="1710318"/>
                  </a:lnTo>
                  <a:lnTo>
                    <a:pt x="388709" y="1703306"/>
                  </a:lnTo>
                  <a:lnTo>
                    <a:pt x="386821" y="1696294"/>
                  </a:lnTo>
                  <a:lnTo>
                    <a:pt x="384304" y="1689601"/>
                  </a:lnTo>
                  <a:lnTo>
                    <a:pt x="381472" y="1682908"/>
                  </a:lnTo>
                  <a:lnTo>
                    <a:pt x="378326" y="1676534"/>
                  </a:lnTo>
                  <a:lnTo>
                    <a:pt x="374865" y="1670478"/>
                  </a:lnTo>
                  <a:lnTo>
                    <a:pt x="371089" y="1664423"/>
                  </a:lnTo>
                  <a:lnTo>
                    <a:pt x="366999" y="1659323"/>
                  </a:lnTo>
                  <a:lnTo>
                    <a:pt x="362279" y="1654224"/>
                  </a:lnTo>
                  <a:lnTo>
                    <a:pt x="357245" y="1649443"/>
                  </a:lnTo>
                  <a:lnTo>
                    <a:pt x="351896" y="1645300"/>
                  </a:lnTo>
                  <a:lnTo>
                    <a:pt x="345918" y="1641475"/>
                  </a:lnTo>
                  <a:close/>
                  <a:moveTo>
                    <a:pt x="735648" y="1571626"/>
                  </a:moveTo>
                  <a:lnTo>
                    <a:pt x="728999" y="1574491"/>
                  </a:lnTo>
                  <a:lnTo>
                    <a:pt x="722983" y="1577038"/>
                  </a:lnTo>
                  <a:lnTo>
                    <a:pt x="716650" y="1580221"/>
                  </a:lnTo>
                  <a:lnTo>
                    <a:pt x="710950" y="1583086"/>
                  </a:lnTo>
                  <a:lnTo>
                    <a:pt x="704934" y="1586588"/>
                  </a:lnTo>
                  <a:lnTo>
                    <a:pt x="699551" y="1589771"/>
                  </a:lnTo>
                  <a:lnTo>
                    <a:pt x="694485" y="1593273"/>
                  </a:lnTo>
                  <a:lnTo>
                    <a:pt x="689419" y="1597093"/>
                  </a:lnTo>
                  <a:lnTo>
                    <a:pt x="684669" y="1601232"/>
                  </a:lnTo>
                  <a:lnTo>
                    <a:pt x="680236" y="1605052"/>
                  </a:lnTo>
                  <a:lnTo>
                    <a:pt x="675803" y="1609508"/>
                  </a:lnTo>
                  <a:lnTo>
                    <a:pt x="671370" y="1613647"/>
                  </a:lnTo>
                  <a:lnTo>
                    <a:pt x="667887" y="1618103"/>
                  </a:lnTo>
                  <a:lnTo>
                    <a:pt x="663771" y="1622560"/>
                  </a:lnTo>
                  <a:lnTo>
                    <a:pt x="660605" y="1627017"/>
                  </a:lnTo>
                  <a:lnTo>
                    <a:pt x="656805" y="1631792"/>
                  </a:lnTo>
                  <a:lnTo>
                    <a:pt x="651106" y="1641342"/>
                  </a:lnTo>
                  <a:lnTo>
                    <a:pt x="645406" y="1650892"/>
                  </a:lnTo>
                  <a:lnTo>
                    <a:pt x="640340" y="1661079"/>
                  </a:lnTo>
                  <a:lnTo>
                    <a:pt x="636540" y="1671266"/>
                  </a:lnTo>
                  <a:lnTo>
                    <a:pt x="632424" y="1681771"/>
                  </a:lnTo>
                  <a:lnTo>
                    <a:pt x="629574" y="1691639"/>
                  </a:lnTo>
                  <a:lnTo>
                    <a:pt x="626724" y="1702145"/>
                  </a:lnTo>
                  <a:lnTo>
                    <a:pt x="624508" y="1712331"/>
                  </a:lnTo>
                  <a:lnTo>
                    <a:pt x="622925" y="1722200"/>
                  </a:lnTo>
                  <a:lnTo>
                    <a:pt x="621341" y="1732068"/>
                  </a:lnTo>
                  <a:lnTo>
                    <a:pt x="620392" y="1741300"/>
                  </a:lnTo>
                  <a:lnTo>
                    <a:pt x="619758" y="1750532"/>
                  </a:lnTo>
                  <a:lnTo>
                    <a:pt x="619442" y="1759127"/>
                  </a:lnTo>
                  <a:lnTo>
                    <a:pt x="619125" y="1767722"/>
                  </a:lnTo>
                  <a:lnTo>
                    <a:pt x="619125" y="1782684"/>
                  </a:lnTo>
                  <a:lnTo>
                    <a:pt x="619758" y="1795099"/>
                  </a:lnTo>
                  <a:lnTo>
                    <a:pt x="620708" y="1804968"/>
                  </a:lnTo>
                  <a:lnTo>
                    <a:pt x="621975" y="1812926"/>
                  </a:lnTo>
                  <a:lnTo>
                    <a:pt x="667254" y="1812926"/>
                  </a:lnTo>
                  <a:lnTo>
                    <a:pt x="804676" y="1812926"/>
                  </a:lnTo>
                  <a:lnTo>
                    <a:pt x="849638" y="1812926"/>
                  </a:lnTo>
                  <a:lnTo>
                    <a:pt x="850588" y="1804968"/>
                  </a:lnTo>
                  <a:lnTo>
                    <a:pt x="851855" y="1795099"/>
                  </a:lnTo>
                  <a:lnTo>
                    <a:pt x="852488" y="1782684"/>
                  </a:lnTo>
                  <a:lnTo>
                    <a:pt x="852488" y="1767722"/>
                  </a:lnTo>
                  <a:lnTo>
                    <a:pt x="852488" y="1759127"/>
                  </a:lnTo>
                  <a:lnTo>
                    <a:pt x="852171" y="1750532"/>
                  </a:lnTo>
                  <a:lnTo>
                    <a:pt x="850905" y="1741300"/>
                  </a:lnTo>
                  <a:lnTo>
                    <a:pt x="849955" y="1732068"/>
                  </a:lnTo>
                  <a:lnTo>
                    <a:pt x="848688" y="1722200"/>
                  </a:lnTo>
                  <a:lnTo>
                    <a:pt x="847105" y="1712331"/>
                  </a:lnTo>
                  <a:lnTo>
                    <a:pt x="845205" y="1702145"/>
                  </a:lnTo>
                  <a:lnTo>
                    <a:pt x="842356" y="1691639"/>
                  </a:lnTo>
                  <a:lnTo>
                    <a:pt x="839189" y="1681771"/>
                  </a:lnTo>
                  <a:lnTo>
                    <a:pt x="835389" y="1671266"/>
                  </a:lnTo>
                  <a:lnTo>
                    <a:pt x="831273" y="1661079"/>
                  </a:lnTo>
                  <a:lnTo>
                    <a:pt x="826524" y="1650892"/>
                  </a:lnTo>
                  <a:lnTo>
                    <a:pt x="820824" y="1641342"/>
                  </a:lnTo>
                  <a:lnTo>
                    <a:pt x="814491" y="1631792"/>
                  </a:lnTo>
                  <a:lnTo>
                    <a:pt x="811325" y="1627017"/>
                  </a:lnTo>
                  <a:lnTo>
                    <a:pt x="807842" y="1622560"/>
                  </a:lnTo>
                  <a:lnTo>
                    <a:pt x="804042" y="1618103"/>
                  </a:lnTo>
                  <a:lnTo>
                    <a:pt x="799926" y="1613647"/>
                  </a:lnTo>
                  <a:lnTo>
                    <a:pt x="796126" y="1609508"/>
                  </a:lnTo>
                  <a:lnTo>
                    <a:pt x="791693" y="1605052"/>
                  </a:lnTo>
                  <a:lnTo>
                    <a:pt x="787260" y="1601232"/>
                  </a:lnTo>
                  <a:lnTo>
                    <a:pt x="782511" y="1597093"/>
                  </a:lnTo>
                  <a:lnTo>
                    <a:pt x="777445" y="1593273"/>
                  </a:lnTo>
                  <a:lnTo>
                    <a:pt x="772062" y="1589771"/>
                  </a:lnTo>
                  <a:lnTo>
                    <a:pt x="766679" y="1586588"/>
                  </a:lnTo>
                  <a:lnTo>
                    <a:pt x="760979" y="1583086"/>
                  </a:lnTo>
                  <a:lnTo>
                    <a:pt x="754963" y="1580221"/>
                  </a:lnTo>
                  <a:lnTo>
                    <a:pt x="748947" y="1577038"/>
                  </a:lnTo>
                  <a:lnTo>
                    <a:pt x="742614" y="1574491"/>
                  </a:lnTo>
                  <a:lnTo>
                    <a:pt x="735648" y="1571626"/>
                  </a:lnTo>
                  <a:close/>
                  <a:moveTo>
                    <a:pt x="1388894" y="1150938"/>
                  </a:moveTo>
                  <a:lnTo>
                    <a:pt x="1387931" y="1151551"/>
                  </a:lnTo>
                  <a:lnTo>
                    <a:pt x="1386969" y="1152164"/>
                  </a:lnTo>
                  <a:lnTo>
                    <a:pt x="1386327" y="1153083"/>
                  </a:lnTo>
                  <a:lnTo>
                    <a:pt x="1385685" y="1154308"/>
                  </a:lnTo>
                  <a:lnTo>
                    <a:pt x="1385043" y="1156146"/>
                  </a:lnTo>
                  <a:lnTo>
                    <a:pt x="1384722" y="1157372"/>
                  </a:lnTo>
                  <a:lnTo>
                    <a:pt x="1384722" y="1159210"/>
                  </a:lnTo>
                  <a:lnTo>
                    <a:pt x="1384722" y="1160742"/>
                  </a:lnTo>
                  <a:lnTo>
                    <a:pt x="1385043" y="1161967"/>
                  </a:lnTo>
                  <a:lnTo>
                    <a:pt x="1381193" y="1163193"/>
                  </a:lnTo>
                  <a:lnTo>
                    <a:pt x="1378305" y="1164725"/>
                  </a:lnTo>
                  <a:lnTo>
                    <a:pt x="1377021" y="1165337"/>
                  </a:lnTo>
                  <a:lnTo>
                    <a:pt x="1376379" y="1166257"/>
                  </a:lnTo>
                  <a:lnTo>
                    <a:pt x="1375417" y="1167176"/>
                  </a:lnTo>
                  <a:lnTo>
                    <a:pt x="1374775" y="1168401"/>
                  </a:lnTo>
                  <a:lnTo>
                    <a:pt x="1404938" y="1168401"/>
                  </a:lnTo>
                  <a:lnTo>
                    <a:pt x="1404617" y="1167176"/>
                  </a:lnTo>
                  <a:lnTo>
                    <a:pt x="1403975" y="1166257"/>
                  </a:lnTo>
                  <a:lnTo>
                    <a:pt x="1403013" y="1165337"/>
                  </a:lnTo>
                  <a:lnTo>
                    <a:pt x="1402050" y="1164725"/>
                  </a:lnTo>
                  <a:lnTo>
                    <a:pt x="1399162" y="1163193"/>
                  </a:lnTo>
                  <a:lnTo>
                    <a:pt x="1394991" y="1161967"/>
                  </a:lnTo>
                  <a:lnTo>
                    <a:pt x="1395312" y="1160742"/>
                  </a:lnTo>
                  <a:lnTo>
                    <a:pt x="1395632" y="1159210"/>
                  </a:lnTo>
                  <a:lnTo>
                    <a:pt x="1395312" y="1157372"/>
                  </a:lnTo>
                  <a:lnTo>
                    <a:pt x="1394991" y="1156146"/>
                  </a:lnTo>
                  <a:lnTo>
                    <a:pt x="1394670" y="1154308"/>
                  </a:lnTo>
                  <a:lnTo>
                    <a:pt x="1394028" y="1153083"/>
                  </a:lnTo>
                  <a:lnTo>
                    <a:pt x="1393386" y="1152164"/>
                  </a:lnTo>
                  <a:lnTo>
                    <a:pt x="1392424" y="1151551"/>
                  </a:lnTo>
                  <a:lnTo>
                    <a:pt x="1391461" y="1150938"/>
                  </a:lnTo>
                  <a:lnTo>
                    <a:pt x="1389856" y="1150938"/>
                  </a:lnTo>
                  <a:lnTo>
                    <a:pt x="1388894" y="1150938"/>
                  </a:lnTo>
                  <a:close/>
                  <a:moveTo>
                    <a:pt x="80645" y="1150938"/>
                  </a:moveTo>
                  <a:lnTo>
                    <a:pt x="79693" y="1151551"/>
                  </a:lnTo>
                  <a:lnTo>
                    <a:pt x="78740" y="1152164"/>
                  </a:lnTo>
                  <a:lnTo>
                    <a:pt x="77788" y="1153083"/>
                  </a:lnTo>
                  <a:lnTo>
                    <a:pt x="77153" y="1154308"/>
                  </a:lnTo>
                  <a:lnTo>
                    <a:pt x="76835" y="1156146"/>
                  </a:lnTo>
                  <a:lnTo>
                    <a:pt x="76518" y="1157372"/>
                  </a:lnTo>
                  <a:lnTo>
                    <a:pt x="76518" y="1159210"/>
                  </a:lnTo>
                  <a:lnTo>
                    <a:pt x="76518" y="1160742"/>
                  </a:lnTo>
                  <a:lnTo>
                    <a:pt x="76835" y="1161967"/>
                  </a:lnTo>
                  <a:lnTo>
                    <a:pt x="73025" y="1163193"/>
                  </a:lnTo>
                  <a:lnTo>
                    <a:pt x="70168" y="1164725"/>
                  </a:lnTo>
                  <a:lnTo>
                    <a:pt x="68898" y="1165337"/>
                  </a:lnTo>
                  <a:lnTo>
                    <a:pt x="67628" y="1166257"/>
                  </a:lnTo>
                  <a:lnTo>
                    <a:pt x="66993" y="1167176"/>
                  </a:lnTo>
                  <a:lnTo>
                    <a:pt x="66675" y="1168401"/>
                  </a:lnTo>
                  <a:lnTo>
                    <a:pt x="96838" y="1168401"/>
                  </a:lnTo>
                  <a:lnTo>
                    <a:pt x="96203" y="1167176"/>
                  </a:lnTo>
                  <a:lnTo>
                    <a:pt x="95568" y="1166257"/>
                  </a:lnTo>
                  <a:lnTo>
                    <a:pt x="94615" y="1165337"/>
                  </a:lnTo>
                  <a:lnTo>
                    <a:pt x="93345" y="1164725"/>
                  </a:lnTo>
                  <a:lnTo>
                    <a:pt x="90488" y="1163193"/>
                  </a:lnTo>
                  <a:lnTo>
                    <a:pt x="86678" y="1161967"/>
                  </a:lnTo>
                  <a:lnTo>
                    <a:pt x="86995" y="1160742"/>
                  </a:lnTo>
                  <a:lnTo>
                    <a:pt x="86995" y="1159210"/>
                  </a:lnTo>
                  <a:lnTo>
                    <a:pt x="86995" y="1157372"/>
                  </a:lnTo>
                  <a:lnTo>
                    <a:pt x="86678" y="1156146"/>
                  </a:lnTo>
                  <a:lnTo>
                    <a:pt x="86360" y="1154308"/>
                  </a:lnTo>
                  <a:lnTo>
                    <a:pt x="85725" y="1153083"/>
                  </a:lnTo>
                  <a:lnTo>
                    <a:pt x="84773" y="1152164"/>
                  </a:lnTo>
                  <a:lnTo>
                    <a:pt x="83820" y="1151551"/>
                  </a:lnTo>
                  <a:lnTo>
                    <a:pt x="82868" y="1150938"/>
                  </a:lnTo>
                  <a:lnTo>
                    <a:pt x="81598" y="1150938"/>
                  </a:lnTo>
                  <a:lnTo>
                    <a:pt x="80645" y="1150938"/>
                  </a:lnTo>
                  <a:close/>
                  <a:moveTo>
                    <a:pt x="1184275" y="1125538"/>
                  </a:moveTo>
                  <a:lnTo>
                    <a:pt x="1184275" y="1376363"/>
                  </a:lnTo>
                  <a:lnTo>
                    <a:pt x="1211263" y="1376363"/>
                  </a:lnTo>
                  <a:lnTo>
                    <a:pt x="1211263" y="1125538"/>
                  </a:lnTo>
                  <a:lnTo>
                    <a:pt x="1184275" y="1125538"/>
                  </a:lnTo>
                  <a:close/>
                  <a:moveTo>
                    <a:pt x="1138238" y="1125538"/>
                  </a:moveTo>
                  <a:lnTo>
                    <a:pt x="1138238" y="1376363"/>
                  </a:lnTo>
                  <a:lnTo>
                    <a:pt x="1165226" y="1376363"/>
                  </a:lnTo>
                  <a:lnTo>
                    <a:pt x="1165226" y="1125538"/>
                  </a:lnTo>
                  <a:lnTo>
                    <a:pt x="1138238" y="1125538"/>
                  </a:lnTo>
                  <a:close/>
                  <a:moveTo>
                    <a:pt x="1079500" y="1125538"/>
                  </a:moveTo>
                  <a:lnTo>
                    <a:pt x="1079500" y="1376363"/>
                  </a:lnTo>
                  <a:lnTo>
                    <a:pt x="1108075" y="1376363"/>
                  </a:lnTo>
                  <a:lnTo>
                    <a:pt x="1108075" y="1125538"/>
                  </a:lnTo>
                  <a:lnTo>
                    <a:pt x="1079500" y="1125538"/>
                  </a:lnTo>
                  <a:close/>
                  <a:moveTo>
                    <a:pt x="1033463" y="1125538"/>
                  </a:moveTo>
                  <a:lnTo>
                    <a:pt x="1033463" y="1376363"/>
                  </a:lnTo>
                  <a:lnTo>
                    <a:pt x="1060451" y="1376363"/>
                  </a:lnTo>
                  <a:lnTo>
                    <a:pt x="1060451" y="1125538"/>
                  </a:lnTo>
                  <a:lnTo>
                    <a:pt x="1033463" y="1125538"/>
                  </a:lnTo>
                  <a:close/>
                  <a:moveTo>
                    <a:pt x="411163" y="1125538"/>
                  </a:moveTo>
                  <a:lnTo>
                    <a:pt x="411163" y="1376363"/>
                  </a:lnTo>
                  <a:lnTo>
                    <a:pt x="438151" y="1376363"/>
                  </a:lnTo>
                  <a:lnTo>
                    <a:pt x="438151" y="1125538"/>
                  </a:lnTo>
                  <a:lnTo>
                    <a:pt x="411163" y="1125538"/>
                  </a:lnTo>
                  <a:close/>
                  <a:moveTo>
                    <a:pt x="365125" y="1125538"/>
                  </a:moveTo>
                  <a:lnTo>
                    <a:pt x="365125" y="1376363"/>
                  </a:lnTo>
                  <a:lnTo>
                    <a:pt x="392113" y="1376363"/>
                  </a:lnTo>
                  <a:lnTo>
                    <a:pt x="392113" y="1125538"/>
                  </a:lnTo>
                  <a:lnTo>
                    <a:pt x="365125" y="1125538"/>
                  </a:lnTo>
                  <a:close/>
                  <a:moveTo>
                    <a:pt x="307975" y="1125538"/>
                  </a:moveTo>
                  <a:lnTo>
                    <a:pt x="307975" y="1376363"/>
                  </a:lnTo>
                  <a:lnTo>
                    <a:pt x="333375" y="1376363"/>
                  </a:lnTo>
                  <a:lnTo>
                    <a:pt x="333375" y="1125538"/>
                  </a:lnTo>
                  <a:lnTo>
                    <a:pt x="307975" y="1125538"/>
                  </a:lnTo>
                  <a:close/>
                  <a:moveTo>
                    <a:pt x="260350" y="1125538"/>
                  </a:moveTo>
                  <a:lnTo>
                    <a:pt x="260350" y="1376363"/>
                  </a:lnTo>
                  <a:lnTo>
                    <a:pt x="287338" y="1376363"/>
                  </a:lnTo>
                  <a:lnTo>
                    <a:pt x="287338" y="1125538"/>
                  </a:lnTo>
                  <a:lnTo>
                    <a:pt x="260350" y="1125538"/>
                  </a:lnTo>
                  <a:close/>
                  <a:moveTo>
                    <a:pt x="1279378" y="1123950"/>
                  </a:moveTo>
                  <a:lnTo>
                    <a:pt x="1277801" y="1124892"/>
                  </a:lnTo>
                  <a:lnTo>
                    <a:pt x="1276539" y="1126462"/>
                  </a:lnTo>
                  <a:lnTo>
                    <a:pt x="1274962" y="1128032"/>
                  </a:lnTo>
                  <a:lnTo>
                    <a:pt x="1274016" y="1129916"/>
                  </a:lnTo>
                  <a:lnTo>
                    <a:pt x="1273070" y="1132114"/>
                  </a:lnTo>
                  <a:lnTo>
                    <a:pt x="1272754" y="1134626"/>
                  </a:lnTo>
                  <a:lnTo>
                    <a:pt x="1272439" y="1137453"/>
                  </a:lnTo>
                  <a:lnTo>
                    <a:pt x="1272754" y="1139965"/>
                  </a:lnTo>
                  <a:lnTo>
                    <a:pt x="1273070" y="1142477"/>
                  </a:lnTo>
                  <a:lnTo>
                    <a:pt x="1270231" y="1143105"/>
                  </a:lnTo>
                  <a:lnTo>
                    <a:pt x="1267077" y="1144047"/>
                  </a:lnTo>
                  <a:lnTo>
                    <a:pt x="1264870" y="1144989"/>
                  </a:lnTo>
                  <a:lnTo>
                    <a:pt x="1262662" y="1146245"/>
                  </a:lnTo>
                  <a:lnTo>
                    <a:pt x="1260454" y="1147815"/>
                  </a:lnTo>
                  <a:lnTo>
                    <a:pt x="1258877" y="1149385"/>
                  </a:lnTo>
                  <a:lnTo>
                    <a:pt x="1257931" y="1150955"/>
                  </a:lnTo>
                  <a:lnTo>
                    <a:pt x="1257300" y="1152525"/>
                  </a:lnTo>
                  <a:lnTo>
                    <a:pt x="1304925" y="1152525"/>
                  </a:lnTo>
                  <a:lnTo>
                    <a:pt x="1303979" y="1150955"/>
                  </a:lnTo>
                  <a:lnTo>
                    <a:pt x="1303033" y="1149385"/>
                  </a:lnTo>
                  <a:lnTo>
                    <a:pt x="1301771" y="1147815"/>
                  </a:lnTo>
                  <a:lnTo>
                    <a:pt x="1299879" y="1146245"/>
                  </a:lnTo>
                  <a:lnTo>
                    <a:pt x="1297671" y="1144989"/>
                  </a:lnTo>
                  <a:lnTo>
                    <a:pt x="1294832" y="1144047"/>
                  </a:lnTo>
                  <a:lnTo>
                    <a:pt x="1292309" y="1143105"/>
                  </a:lnTo>
                  <a:lnTo>
                    <a:pt x="1289155" y="1142477"/>
                  </a:lnTo>
                  <a:lnTo>
                    <a:pt x="1289471" y="1139965"/>
                  </a:lnTo>
                  <a:lnTo>
                    <a:pt x="1289786" y="1137453"/>
                  </a:lnTo>
                  <a:lnTo>
                    <a:pt x="1289471" y="1134626"/>
                  </a:lnTo>
                  <a:lnTo>
                    <a:pt x="1288840" y="1132114"/>
                  </a:lnTo>
                  <a:lnTo>
                    <a:pt x="1288209" y="1129916"/>
                  </a:lnTo>
                  <a:lnTo>
                    <a:pt x="1287263" y="1128032"/>
                  </a:lnTo>
                  <a:lnTo>
                    <a:pt x="1286001" y="1126462"/>
                  </a:lnTo>
                  <a:lnTo>
                    <a:pt x="1284740" y="1124892"/>
                  </a:lnTo>
                  <a:lnTo>
                    <a:pt x="1283163" y="1123950"/>
                  </a:lnTo>
                  <a:lnTo>
                    <a:pt x="1280955" y="1123950"/>
                  </a:lnTo>
                  <a:lnTo>
                    <a:pt x="1279378" y="1123950"/>
                  </a:lnTo>
                  <a:close/>
                  <a:moveTo>
                    <a:pt x="977753" y="1123950"/>
                  </a:moveTo>
                  <a:lnTo>
                    <a:pt x="976176" y="1124892"/>
                  </a:lnTo>
                  <a:lnTo>
                    <a:pt x="974914" y="1126462"/>
                  </a:lnTo>
                  <a:lnTo>
                    <a:pt x="973337" y="1128032"/>
                  </a:lnTo>
                  <a:lnTo>
                    <a:pt x="972391" y="1129916"/>
                  </a:lnTo>
                  <a:lnTo>
                    <a:pt x="971445" y="1132114"/>
                  </a:lnTo>
                  <a:lnTo>
                    <a:pt x="971129" y="1134626"/>
                  </a:lnTo>
                  <a:lnTo>
                    <a:pt x="970814" y="1137453"/>
                  </a:lnTo>
                  <a:lnTo>
                    <a:pt x="971129" y="1139965"/>
                  </a:lnTo>
                  <a:lnTo>
                    <a:pt x="971445" y="1142477"/>
                  </a:lnTo>
                  <a:lnTo>
                    <a:pt x="968606" y="1143105"/>
                  </a:lnTo>
                  <a:lnTo>
                    <a:pt x="965452" y="1144047"/>
                  </a:lnTo>
                  <a:lnTo>
                    <a:pt x="963245" y="1144989"/>
                  </a:lnTo>
                  <a:lnTo>
                    <a:pt x="961037" y="1146245"/>
                  </a:lnTo>
                  <a:lnTo>
                    <a:pt x="958829" y="1147815"/>
                  </a:lnTo>
                  <a:lnTo>
                    <a:pt x="957567" y="1149385"/>
                  </a:lnTo>
                  <a:lnTo>
                    <a:pt x="956306" y="1150955"/>
                  </a:lnTo>
                  <a:lnTo>
                    <a:pt x="955675" y="1152525"/>
                  </a:lnTo>
                  <a:lnTo>
                    <a:pt x="1003300" y="1152525"/>
                  </a:lnTo>
                  <a:lnTo>
                    <a:pt x="1002985" y="1150955"/>
                  </a:lnTo>
                  <a:lnTo>
                    <a:pt x="1001408" y="1149385"/>
                  </a:lnTo>
                  <a:lnTo>
                    <a:pt x="1000146" y="1147815"/>
                  </a:lnTo>
                  <a:lnTo>
                    <a:pt x="998254" y="1146245"/>
                  </a:lnTo>
                  <a:lnTo>
                    <a:pt x="996046" y="1144989"/>
                  </a:lnTo>
                  <a:lnTo>
                    <a:pt x="993523" y="1144047"/>
                  </a:lnTo>
                  <a:lnTo>
                    <a:pt x="990684" y="1143105"/>
                  </a:lnTo>
                  <a:lnTo>
                    <a:pt x="987530" y="1142477"/>
                  </a:lnTo>
                  <a:lnTo>
                    <a:pt x="988161" y="1139965"/>
                  </a:lnTo>
                  <a:lnTo>
                    <a:pt x="988476" y="1137453"/>
                  </a:lnTo>
                  <a:lnTo>
                    <a:pt x="988161" y="1134626"/>
                  </a:lnTo>
                  <a:lnTo>
                    <a:pt x="987530" y="1132114"/>
                  </a:lnTo>
                  <a:lnTo>
                    <a:pt x="986584" y="1129916"/>
                  </a:lnTo>
                  <a:lnTo>
                    <a:pt x="985638" y="1128032"/>
                  </a:lnTo>
                  <a:lnTo>
                    <a:pt x="984376" y="1126462"/>
                  </a:lnTo>
                  <a:lnTo>
                    <a:pt x="983115" y="1124892"/>
                  </a:lnTo>
                  <a:lnTo>
                    <a:pt x="981538" y="1123950"/>
                  </a:lnTo>
                  <a:lnTo>
                    <a:pt x="979645" y="1123950"/>
                  </a:lnTo>
                  <a:lnTo>
                    <a:pt x="977753" y="1123950"/>
                  </a:lnTo>
                  <a:close/>
                  <a:moveTo>
                    <a:pt x="490391" y="1123950"/>
                  </a:moveTo>
                  <a:lnTo>
                    <a:pt x="488814" y="1124892"/>
                  </a:lnTo>
                  <a:lnTo>
                    <a:pt x="487237" y="1126462"/>
                  </a:lnTo>
                  <a:lnTo>
                    <a:pt x="485975" y="1128032"/>
                  </a:lnTo>
                  <a:lnTo>
                    <a:pt x="484714" y="1129916"/>
                  </a:lnTo>
                  <a:lnTo>
                    <a:pt x="484083" y="1132114"/>
                  </a:lnTo>
                  <a:lnTo>
                    <a:pt x="483452" y="1134626"/>
                  </a:lnTo>
                  <a:lnTo>
                    <a:pt x="483452" y="1137453"/>
                  </a:lnTo>
                  <a:lnTo>
                    <a:pt x="483452" y="1139965"/>
                  </a:lnTo>
                  <a:lnTo>
                    <a:pt x="484083" y="1142477"/>
                  </a:lnTo>
                  <a:lnTo>
                    <a:pt x="480929" y="1143105"/>
                  </a:lnTo>
                  <a:lnTo>
                    <a:pt x="478406" y="1144047"/>
                  </a:lnTo>
                  <a:lnTo>
                    <a:pt x="475567" y="1144989"/>
                  </a:lnTo>
                  <a:lnTo>
                    <a:pt x="473359" y="1146245"/>
                  </a:lnTo>
                  <a:lnTo>
                    <a:pt x="471782" y="1147815"/>
                  </a:lnTo>
                  <a:lnTo>
                    <a:pt x="469890" y="1149385"/>
                  </a:lnTo>
                  <a:lnTo>
                    <a:pt x="468944" y="1150955"/>
                  </a:lnTo>
                  <a:lnTo>
                    <a:pt x="468313" y="1152525"/>
                  </a:lnTo>
                  <a:lnTo>
                    <a:pt x="515938" y="1152525"/>
                  </a:lnTo>
                  <a:lnTo>
                    <a:pt x="515307" y="1150955"/>
                  </a:lnTo>
                  <a:lnTo>
                    <a:pt x="514361" y="1149385"/>
                  </a:lnTo>
                  <a:lnTo>
                    <a:pt x="512469" y="1147815"/>
                  </a:lnTo>
                  <a:lnTo>
                    <a:pt x="510576" y="1146245"/>
                  </a:lnTo>
                  <a:lnTo>
                    <a:pt x="508684" y="1144989"/>
                  </a:lnTo>
                  <a:lnTo>
                    <a:pt x="505845" y="1144047"/>
                  </a:lnTo>
                  <a:lnTo>
                    <a:pt x="503007" y="1143105"/>
                  </a:lnTo>
                  <a:lnTo>
                    <a:pt x="500168" y="1142477"/>
                  </a:lnTo>
                  <a:lnTo>
                    <a:pt x="500799" y="1139965"/>
                  </a:lnTo>
                  <a:lnTo>
                    <a:pt x="500799" y="1137453"/>
                  </a:lnTo>
                  <a:lnTo>
                    <a:pt x="500799" y="1134626"/>
                  </a:lnTo>
                  <a:lnTo>
                    <a:pt x="500168" y="1132114"/>
                  </a:lnTo>
                  <a:lnTo>
                    <a:pt x="499537" y="1129916"/>
                  </a:lnTo>
                  <a:lnTo>
                    <a:pt x="497960" y="1128032"/>
                  </a:lnTo>
                  <a:lnTo>
                    <a:pt x="497014" y="1126462"/>
                  </a:lnTo>
                  <a:lnTo>
                    <a:pt x="495437" y="1124892"/>
                  </a:lnTo>
                  <a:lnTo>
                    <a:pt x="493860" y="1123950"/>
                  </a:lnTo>
                  <a:lnTo>
                    <a:pt x="491968" y="1123950"/>
                  </a:lnTo>
                  <a:lnTo>
                    <a:pt x="490391" y="1123950"/>
                  </a:lnTo>
                  <a:close/>
                  <a:moveTo>
                    <a:pt x="188766" y="1123950"/>
                  </a:moveTo>
                  <a:lnTo>
                    <a:pt x="187189" y="1124892"/>
                  </a:lnTo>
                  <a:lnTo>
                    <a:pt x="185612" y="1126462"/>
                  </a:lnTo>
                  <a:lnTo>
                    <a:pt x="184666" y="1128032"/>
                  </a:lnTo>
                  <a:lnTo>
                    <a:pt x="183404" y="1129916"/>
                  </a:lnTo>
                  <a:lnTo>
                    <a:pt x="182458" y="1132114"/>
                  </a:lnTo>
                  <a:lnTo>
                    <a:pt x="181827" y="1134626"/>
                  </a:lnTo>
                  <a:lnTo>
                    <a:pt x="181827" y="1137453"/>
                  </a:lnTo>
                  <a:lnTo>
                    <a:pt x="181827" y="1139965"/>
                  </a:lnTo>
                  <a:lnTo>
                    <a:pt x="182458" y="1142477"/>
                  </a:lnTo>
                  <a:lnTo>
                    <a:pt x="179619" y="1143105"/>
                  </a:lnTo>
                  <a:lnTo>
                    <a:pt x="176781" y="1144047"/>
                  </a:lnTo>
                  <a:lnTo>
                    <a:pt x="173942" y="1144989"/>
                  </a:lnTo>
                  <a:lnTo>
                    <a:pt x="171734" y="1146245"/>
                  </a:lnTo>
                  <a:lnTo>
                    <a:pt x="170157" y="1147815"/>
                  </a:lnTo>
                  <a:lnTo>
                    <a:pt x="168265" y="1149385"/>
                  </a:lnTo>
                  <a:lnTo>
                    <a:pt x="167319" y="1150955"/>
                  </a:lnTo>
                  <a:lnTo>
                    <a:pt x="166688" y="1152525"/>
                  </a:lnTo>
                  <a:lnTo>
                    <a:pt x="214313" y="1152525"/>
                  </a:lnTo>
                  <a:lnTo>
                    <a:pt x="213682" y="1150955"/>
                  </a:lnTo>
                  <a:lnTo>
                    <a:pt x="212736" y="1149385"/>
                  </a:lnTo>
                  <a:lnTo>
                    <a:pt x="210844" y="1147815"/>
                  </a:lnTo>
                  <a:lnTo>
                    <a:pt x="209267" y="1146245"/>
                  </a:lnTo>
                  <a:lnTo>
                    <a:pt x="207059" y="1144989"/>
                  </a:lnTo>
                  <a:lnTo>
                    <a:pt x="204536" y="1144047"/>
                  </a:lnTo>
                  <a:lnTo>
                    <a:pt x="201697" y="1143105"/>
                  </a:lnTo>
                  <a:lnTo>
                    <a:pt x="198543" y="1142477"/>
                  </a:lnTo>
                  <a:lnTo>
                    <a:pt x="199174" y="1139965"/>
                  </a:lnTo>
                  <a:lnTo>
                    <a:pt x="199174" y="1137453"/>
                  </a:lnTo>
                  <a:lnTo>
                    <a:pt x="199174" y="1134626"/>
                  </a:lnTo>
                  <a:lnTo>
                    <a:pt x="198543" y="1132114"/>
                  </a:lnTo>
                  <a:lnTo>
                    <a:pt x="197912" y="1129916"/>
                  </a:lnTo>
                  <a:lnTo>
                    <a:pt x="196651" y="1128032"/>
                  </a:lnTo>
                  <a:lnTo>
                    <a:pt x="195389" y="1126462"/>
                  </a:lnTo>
                  <a:lnTo>
                    <a:pt x="193812" y="1124892"/>
                  </a:lnTo>
                  <a:lnTo>
                    <a:pt x="192235" y="1123950"/>
                  </a:lnTo>
                  <a:lnTo>
                    <a:pt x="190658" y="1123950"/>
                  </a:lnTo>
                  <a:lnTo>
                    <a:pt x="188766" y="1123950"/>
                  </a:lnTo>
                  <a:close/>
                  <a:moveTo>
                    <a:pt x="1200780" y="1085850"/>
                  </a:moveTo>
                  <a:lnTo>
                    <a:pt x="1199464" y="1086154"/>
                  </a:lnTo>
                  <a:lnTo>
                    <a:pt x="1198477" y="1086457"/>
                  </a:lnTo>
                  <a:lnTo>
                    <a:pt x="1197162" y="1087368"/>
                  </a:lnTo>
                  <a:lnTo>
                    <a:pt x="1196175" y="1088582"/>
                  </a:lnTo>
                  <a:lnTo>
                    <a:pt x="1195188" y="1089796"/>
                  </a:lnTo>
                  <a:lnTo>
                    <a:pt x="1194530" y="1091617"/>
                  </a:lnTo>
                  <a:lnTo>
                    <a:pt x="1194201" y="1093438"/>
                  </a:lnTo>
                  <a:lnTo>
                    <a:pt x="1194201" y="1095259"/>
                  </a:lnTo>
                  <a:lnTo>
                    <a:pt x="1194201" y="1097080"/>
                  </a:lnTo>
                  <a:lnTo>
                    <a:pt x="1194530" y="1099204"/>
                  </a:lnTo>
                  <a:lnTo>
                    <a:pt x="1190254" y="1100115"/>
                  </a:lnTo>
                  <a:lnTo>
                    <a:pt x="1187951" y="1101025"/>
                  </a:lnTo>
                  <a:lnTo>
                    <a:pt x="1186306" y="1101936"/>
                  </a:lnTo>
                  <a:lnTo>
                    <a:pt x="1184991" y="1102846"/>
                  </a:lnTo>
                  <a:lnTo>
                    <a:pt x="1184004" y="1103757"/>
                  </a:lnTo>
                  <a:lnTo>
                    <a:pt x="1183346" y="1105274"/>
                  </a:lnTo>
                  <a:lnTo>
                    <a:pt x="1182688" y="1106488"/>
                  </a:lnTo>
                  <a:lnTo>
                    <a:pt x="1219201" y="1106488"/>
                  </a:lnTo>
                  <a:lnTo>
                    <a:pt x="1218543" y="1105274"/>
                  </a:lnTo>
                  <a:lnTo>
                    <a:pt x="1217556" y="1103757"/>
                  </a:lnTo>
                  <a:lnTo>
                    <a:pt x="1216569" y="1102846"/>
                  </a:lnTo>
                  <a:lnTo>
                    <a:pt x="1215254" y="1101936"/>
                  </a:lnTo>
                  <a:lnTo>
                    <a:pt x="1213609" y="1101025"/>
                  </a:lnTo>
                  <a:lnTo>
                    <a:pt x="1211306" y="1100115"/>
                  </a:lnTo>
                  <a:lnTo>
                    <a:pt x="1207030" y="1099204"/>
                  </a:lnTo>
                  <a:lnTo>
                    <a:pt x="1207359" y="1097080"/>
                  </a:lnTo>
                  <a:lnTo>
                    <a:pt x="1207688" y="1095259"/>
                  </a:lnTo>
                  <a:lnTo>
                    <a:pt x="1207359" y="1093438"/>
                  </a:lnTo>
                  <a:lnTo>
                    <a:pt x="1207030" y="1091617"/>
                  </a:lnTo>
                  <a:lnTo>
                    <a:pt x="1206372" y="1089796"/>
                  </a:lnTo>
                  <a:lnTo>
                    <a:pt x="1205714" y="1088582"/>
                  </a:lnTo>
                  <a:lnTo>
                    <a:pt x="1204727" y="1087368"/>
                  </a:lnTo>
                  <a:lnTo>
                    <a:pt x="1203412" y="1086457"/>
                  </a:lnTo>
                  <a:lnTo>
                    <a:pt x="1202096" y="1086154"/>
                  </a:lnTo>
                  <a:lnTo>
                    <a:pt x="1200780" y="1085850"/>
                  </a:lnTo>
                  <a:close/>
                  <a:moveTo>
                    <a:pt x="1147920" y="1085850"/>
                  </a:moveTo>
                  <a:lnTo>
                    <a:pt x="1146347" y="1086154"/>
                  </a:lnTo>
                  <a:lnTo>
                    <a:pt x="1145403" y="1086457"/>
                  </a:lnTo>
                  <a:lnTo>
                    <a:pt x="1144144" y="1087368"/>
                  </a:lnTo>
                  <a:lnTo>
                    <a:pt x="1143200" y="1088582"/>
                  </a:lnTo>
                  <a:lnTo>
                    <a:pt x="1142571" y="1089796"/>
                  </a:lnTo>
                  <a:lnTo>
                    <a:pt x="1141942" y="1091617"/>
                  </a:lnTo>
                  <a:lnTo>
                    <a:pt x="1141627" y="1093438"/>
                  </a:lnTo>
                  <a:lnTo>
                    <a:pt x="1141627" y="1095259"/>
                  </a:lnTo>
                  <a:lnTo>
                    <a:pt x="1141627" y="1097080"/>
                  </a:lnTo>
                  <a:lnTo>
                    <a:pt x="1141942" y="1099204"/>
                  </a:lnTo>
                  <a:lnTo>
                    <a:pt x="1137537" y="1100115"/>
                  </a:lnTo>
                  <a:lnTo>
                    <a:pt x="1135649" y="1101025"/>
                  </a:lnTo>
                  <a:lnTo>
                    <a:pt x="1134076" y="1101936"/>
                  </a:lnTo>
                  <a:lnTo>
                    <a:pt x="1132817" y="1102846"/>
                  </a:lnTo>
                  <a:lnTo>
                    <a:pt x="1131559" y="1103757"/>
                  </a:lnTo>
                  <a:lnTo>
                    <a:pt x="1130615" y="1105274"/>
                  </a:lnTo>
                  <a:lnTo>
                    <a:pt x="1130300" y="1106488"/>
                  </a:lnTo>
                  <a:lnTo>
                    <a:pt x="1165225" y="1106488"/>
                  </a:lnTo>
                  <a:lnTo>
                    <a:pt x="1164910" y="1105274"/>
                  </a:lnTo>
                  <a:lnTo>
                    <a:pt x="1163966" y="1103757"/>
                  </a:lnTo>
                  <a:lnTo>
                    <a:pt x="1163023" y="1102846"/>
                  </a:lnTo>
                  <a:lnTo>
                    <a:pt x="1161764" y="1101936"/>
                  </a:lnTo>
                  <a:lnTo>
                    <a:pt x="1159876" y="1101025"/>
                  </a:lnTo>
                  <a:lnTo>
                    <a:pt x="1157988" y="1100115"/>
                  </a:lnTo>
                  <a:lnTo>
                    <a:pt x="1153583" y="1099204"/>
                  </a:lnTo>
                  <a:lnTo>
                    <a:pt x="1154213" y="1097080"/>
                  </a:lnTo>
                  <a:lnTo>
                    <a:pt x="1154213" y="1095259"/>
                  </a:lnTo>
                  <a:lnTo>
                    <a:pt x="1154213" y="1093438"/>
                  </a:lnTo>
                  <a:lnTo>
                    <a:pt x="1153583" y="1091617"/>
                  </a:lnTo>
                  <a:lnTo>
                    <a:pt x="1152954" y="1089796"/>
                  </a:lnTo>
                  <a:lnTo>
                    <a:pt x="1152325" y="1088582"/>
                  </a:lnTo>
                  <a:lnTo>
                    <a:pt x="1151381" y="1087368"/>
                  </a:lnTo>
                  <a:lnTo>
                    <a:pt x="1150437" y="1086457"/>
                  </a:lnTo>
                  <a:lnTo>
                    <a:pt x="1149178" y="1086154"/>
                  </a:lnTo>
                  <a:lnTo>
                    <a:pt x="1147920" y="1085850"/>
                  </a:lnTo>
                  <a:close/>
                  <a:moveTo>
                    <a:pt x="1093788" y="1085850"/>
                  </a:moveTo>
                  <a:lnTo>
                    <a:pt x="1092540" y="1086154"/>
                  </a:lnTo>
                  <a:lnTo>
                    <a:pt x="1091293" y="1086457"/>
                  </a:lnTo>
                  <a:lnTo>
                    <a:pt x="1090357" y="1087368"/>
                  </a:lnTo>
                  <a:lnTo>
                    <a:pt x="1089422" y="1088582"/>
                  </a:lnTo>
                  <a:lnTo>
                    <a:pt x="1088175" y="1089796"/>
                  </a:lnTo>
                  <a:lnTo>
                    <a:pt x="1087863" y="1091617"/>
                  </a:lnTo>
                  <a:lnTo>
                    <a:pt x="1087551" y="1093438"/>
                  </a:lnTo>
                  <a:lnTo>
                    <a:pt x="1087239" y="1095259"/>
                  </a:lnTo>
                  <a:lnTo>
                    <a:pt x="1087551" y="1097080"/>
                  </a:lnTo>
                  <a:lnTo>
                    <a:pt x="1087863" y="1099204"/>
                  </a:lnTo>
                  <a:lnTo>
                    <a:pt x="1083809" y="1100115"/>
                  </a:lnTo>
                  <a:lnTo>
                    <a:pt x="1081626" y="1101025"/>
                  </a:lnTo>
                  <a:lnTo>
                    <a:pt x="1080067" y="1101936"/>
                  </a:lnTo>
                  <a:lnTo>
                    <a:pt x="1078820" y="1102846"/>
                  </a:lnTo>
                  <a:lnTo>
                    <a:pt x="1077572" y="1103757"/>
                  </a:lnTo>
                  <a:lnTo>
                    <a:pt x="1076949" y="1105274"/>
                  </a:lnTo>
                  <a:lnTo>
                    <a:pt x="1076325" y="1106488"/>
                  </a:lnTo>
                  <a:lnTo>
                    <a:pt x="1111250" y="1106488"/>
                  </a:lnTo>
                  <a:lnTo>
                    <a:pt x="1110626" y="1105274"/>
                  </a:lnTo>
                  <a:lnTo>
                    <a:pt x="1109691" y="1103757"/>
                  </a:lnTo>
                  <a:lnTo>
                    <a:pt x="1108755" y="1102846"/>
                  </a:lnTo>
                  <a:lnTo>
                    <a:pt x="1107196" y="1101936"/>
                  </a:lnTo>
                  <a:lnTo>
                    <a:pt x="1105637" y="1101025"/>
                  </a:lnTo>
                  <a:lnTo>
                    <a:pt x="1104078" y="1100115"/>
                  </a:lnTo>
                  <a:lnTo>
                    <a:pt x="1099400" y="1099204"/>
                  </a:lnTo>
                  <a:lnTo>
                    <a:pt x="1100024" y="1097080"/>
                  </a:lnTo>
                  <a:lnTo>
                    <a:pt x="1100024" y="1095259"/>
                  </a:lnTo>
                  <a:lnTo>
                    <a:pt x="1100024" y="1093438"/>
                  </a:lnTo>
                  <a:lnTo>
                    <a:pt x="1099400" y="1091617"/>
                  </a:lnTo>
                  <a:lnTo>
                    <a:pt x="1099089" y="1089796"/>
                  </a:lnTo>
                  <a:lnTo>
                    <a:pt x="1098153" y="1088582"/>
                  </a:lnTo>
                  <a:lnTo>
                    <a:pt x="1097218" y="1087368"/>
                  </a:lnTo>
                  <a:lnTo>
                    <a:pt x="1096282" y="1086457"/>
                  </a:lnTo>
                  <a:lnTo>
                    <a:pt x="1095035" y="1086154"/>
                  </a:lnTo>
                  <a:lnTo>
                    <a:pt x="1093788" y="1085850"/>
                  </a:lnTo>
                  <a:close/>
                  <a:moveTo>
                    <a:pt x="1040606" y="1085850"/>
                  </a:moveTo>
                  <a:lnTo>
                    <a:pt x="1039628" y="1086154"/>
                  </a:lnTo>
                  <a:lnTo>
                    <a:pt x="1037998" y="1086457"/>
                  </a:lnTo>
                  <a:lnTo>
                    <a:pt x="1037020" y="1087368"/>
                  </a:lnTo>
                  <a:lnTo>
                    <a:pt x="1036042" y="1088582"/>
                  </a:lnTo>
                  <a:lnTo>
                    <a:pt x="1035064" y="1089796"/>
                  </a:lnTo>
                  <a:lnTo>
                    <a:pt x="1034738" y="1091617"/>
                  </a:lnTo>
                  <a:lnTo>
                    <a:pt x="1034412" y="1093438"/>
                  </a:lnTo>
                  <a:lnTo>
                    <a:pt x="1034086" y="1095259"/>
                  </a:lnTo>
                  <a:lnTo>
                    <a:pt x="1034086" y="1097080"/>
                  </a:lnTo>
                  <a:lnTo>
                    <a:pt x="1034738" y="1099204"/>
                  </a:lnTo>
                  <a:lnTo>
                    <a:pt x="1029848" y="1100115"/>
                  </a:lnTo>
                  <a:lnTo>
                    <a:pt x="1028218" y="1101025"/>
                  </a:lnTo>
                  <a:lnTo>
                    <a:pt x="1026588" y="1101936"/>
                  </a:lnTo>
                  <a:lnTo>
                    <a:pt x="1025284" y="1102846"/>
                  </a:lnTo>
                  <a:lnTo>
                    <a:pt x="1023654" y="1103757"/>
                  </a:lnTo>
                  <a:lnTo>
                    <a:pt x="1023002" y="1105274"/>
                  </a:lnTo>
                  <a:lnTo>
                    <a:pt x="1022350" y="1106488"/>
                  </a:lnTo>
                  <a:lnTo>
                    <a:pt x="1058863" y="1106488"/>
                  </a:lnTo>
                  <a:lnTo>
                    <a:pt x="1058211" y="1105274"/>
                  </a:lnTo>
                  <a:lnTo>
                    <a:pt x="1057559" y="1103757"/>
                  </a:lnTo>
                  <a:lnTo>
                    <a:pt x="1056255" y="1102846"/>
                  </a:lnTo>
                  <a:lnTo>
                    <a:pt x="1054951" y="1101936"/>
                  </a:lnTo>
                  <a:lnTo>
                    <a:pt x="1052995" y="1101025"/>
                  </a:lnTo>
                  <a:lnTo>
                    <a:pt x="1051039" y="1100115"/>
                  </a:lnTo>
                  <a:lnTo>
                    <a:pt x="1046801" y="1099204"/>
                  </a:lnTo>
                  <a:lnTo>
                    <a:pt x="1047127" y="1097080"/>
                  </a:lnTo>
                  <a:lnTo>
                    <a:pt x="1047453" y="1095259"/>
                  </a:lnTo>
                  <a:lnTo>
                    <a:pt x="1047127" y="1093438"/>
                  </a:lnTo>
                  <a:lnTo>
                    <a:pt x="1046801" y="1091617"/>
                  </a:lnTo>
                  <a:lnTo>
                    <a:pt x="1045823" y="1089796"/>
                  </a:lnTo>
                  <a:lnTo>
                    <a:pt x="1045171" y="1088582"/>
                  </a:lnTo>
                  <a:lnTo>
                    <a:pt x="1044193" y="1087368"/>
                  </a:lnTo>
                  <a:lnTo>
                    <a:pt x="1043215" y="1086457"/>
                  </a:lnTo>
                  <a:lnTo>
                    <a:pt x="1041911" y="1086154"/>
                  </a:lnTo>
                  <a:lnTo>
                    <a:pt x="1040606" y="1085850"/>
                  </a:lnTo>
                  <a:close/>
                  <a:moveTo>
                    <a:pt x="431643" y="1085850"/>
                  </a:moveTo>
                  <a:lnTo>
                    <a:pt x="430385" y="1086154"/>
                  </a:lnTo>
                  <a:lnTo>
                    <a:pt x="429126" y="1086457"/>
                  </a:lnTo>
                  <a:lnTo>
                    <a:pt x="428182" y="1087368"/>
                  </a:lnTo>
                  <a:lnTo>
                    <a:pt x="426924" y="1088582"/>
                  </a:lnTo>
                  <a:lnTo>
                    <a:pt x="426294" y="1089796"/>
                  </a:lnTo>
                  <a:lnTo>
                    <a:pt x="425665" y="1091617"/>
                  </a:lnTo>
                  <a:lnTo>
                    <a:pt x="425350" y="1093438"/>
                  </a:lnTo>
                  <a:lnTo>
                    <a:pt x="425350" y="1095259"/>
                  </a:lnTo>
                  <a:lnTo>
                    <a:pt x="425350" y="1097080"/>
                  </a:lnTo>
                  <a:lnTo>
                    <a:pt x="425665" y="1099204"/>
                  </a:lnTo>
                  <a:lnTo>
                    <a:pt x="421575" y="1100115"/>
                  </a:lnTo>
                  <a:lnTo>
                    <a:pt x="419372" y="1101025"/>
                  </a:lnTo>
                  <a:lnTo>
                    <a:pt x="417799" y="1101936"/>
                  </a:lnTo>
                  <a:lnTo>
                    <a:pt x="416540" y="1102846"/>
                  </a:lnTo>
                  <a:lnTo>
                    <a:pt x="415597" y="1103757"/>
                  </a:lnTo>
                  <a:lnTo>
                    <a:pt x="414653" y="1105274"/>
                  </a:lnTo>
                  <a:lnTo>
                    <a:pt x="414338" y="1106488"/>
                  </a:lnTo>
                  <a:lnTo>
                    <a:pt x="449263" y="1106488"/>
                  </a:lnTo>
                  <a:lnTo>
                    <a:pt x="448634" y="1105274"/>
                  </a:lnTo>
                  <a:lnTo>
                    <a:pt x="447690" y="1103757"/>
                  </a:lnTo>
                  <a:lnTo>
                    <a:pt x="446746" y="1102846"/>
                  </a:lnTo>
                  <a:lnTo>
                    <a:pt x="445487" y="1101936"/>
                  </a:lnTo>
                  <a:lnTo>
                    <a:pt x="443914" y="1101025"/>
                  </a:lnTo>
                  <a:lnTo>
                    <a:pt x="442026" y="1100115"/>
                  </a:lnTo>
                  <a:lnTo>
                    <a:pt x="437621" y="1099204"/>
                  </a:lnTo>
                  <a:lnTo>
                    <a:pt x="437936" y="1097080"/>
                  </a:lnTo>
                  <a:lnTo>
                    <a:pt x="437936" y="1095259"/>
                  </a:lnTo>
                  <a:lnTo>
                    <a:pt x="437936" y="1093438"/>
                  </a:lnTo>
                  <a:lnTo>
                    <a:pt x="437621" y="1091617"/>
                  </a:lnTo>
                  <a:lnTo>
                    <a:pt x="436992" y="1089796"/>
                  </a:lnTo>
                  <a:lnTo>
                    <a:pt x="436363" y="1088582"/>
                  </a:lnTo>
                  <a:lnTo>
                    <a:pt x="435419" y="1087368"/>
                  </a:lnTo>
                  <a:lnTo>
                    <a:pt x="433846" y="1086457"/>
                  </a:lnTo>
                  <a:lnTo>
                    <a:pt x="432902" y="1086154"/>
                  </a:lnTo>
                  <a:lnTo>
                    <a:pt x="431643" y="1085850"/>
                  </a:lnTo>
                  <a:close/>
                  <a:moveTo>
                    <a:pt x="378784" y="1085850"/>
                  </a:moveTo>
                  <a:lnTo>
                    <a:pt x="377468" y="1086154"/>
                  </a:lnTo>
                  <a:lnTo>
                    <a:pt x="375823" y="1086457"/>
                  </a:lnTo>
                  <a:lnTo>
                    <a:pt x="374837" y="1087368"/>
                  </a:lnTo>
                  <a:lnTo>
                    <a:pt x="373850" y="1088582"/>
                  </a:lnTo>
                  <a:lnTo>
                    <a:pt x="373192" y="1089796"/>
                  </a:lnTo>
                  <a:lnTo>
                    <a:pt x="372534" y="1091617"/>
                  </a:lnTo>
                  <a:lnTo>
                    <a:pt x="372205" y="1093438"/>
                  </a:lnTo>
                  <a:lnTo>
                    <a:pt x="371876" y="1095259"/>
                  </a:lnTo>
                  <a:lnTo>
                    <a:pt x="372205" y="1097080"/>
                  </a:lnTo>
                  <a:lnTo>
                    <a:pt x="372534" y="1099204"/>
                  </a:lnTo>
                  <a:lnTo>
                    <a:pt x="367929" y="1100115"/>
                  </a:lnTo>
                  <a:lnTo>
                    <a:pt x="365955" y="1101025"/>
                  </a:lnTo>
                  <a:lnTo>
                    <a:pt x="364310" y="1101936"/>
                  </a:lnTo>
                  <a:lnTo>
                    <a:pt x="362995" y="1102846"/>
                  </a:lnTo>
                  <a:lnTo>
                    <a:pt x="361350" y="1103757"/>
                  </a:lnTo>
                  <a:lnTo>
                    <a:pt x="360692" y="1105274"/>
                  </a:lnTo>
                  <a:lnTo>
                    <a:pt x="360363" y="1106488"/>
                  </a:lnTo>
                  <a:lnTo>
                    <a:pt x="396876" y="1106488"/>
                  </a:lnTo>
                  <a:lnTo>
                    <a:pt x="396547" y="1105274"/>
                  </a:lnTo>
                  <a:lnTo>
                    <a:pt x="395560" y="1103757"/>
                  </a:lnTo>
                  <a:lnTo>
                    <a:pt x="394573" y="1102846"/>
                  </a:lnTo>
                  <a:lnTo>
                    <a:pt x="393258" y="1101936"/>
                  </a:lnTo>
                  <a:lnTo>
                    <a:pt x="391284" y="1101025"/>
                  </a:lnTo>
                  <a:lnTo>
                    <a:pt x="389310" y="1100115"/>
                  </a:lnTo>
                  <a:lnTo>
                    <a:pt x="385034" y="1099204"/>
                  </a:lnTo>
                  <a:lnTo>
                    <a:pt x="385363" y="1097080"/>
                  </a:lnTo>
                  <a:lnTo>
                    <a:pt x="385363" y="1095259"/>
                  </a:lnTo>
                  <a:lnTo>
                    <a:pt x="385363" y="1093438"/>
                  </a:lnTo>
                  <a:lnTo>
                    <a:pt x="385034" y="1091617"/>
                  </a:lnTo>
                  <a:lnTo>
                    <a:pt x="384047" y="1089796"/>
                  </a:lnTo>
                  <a:lnTo>
                    <a:pt x="383389" y="1088582"/>
                  </a:lnTo>
                  <a:lnTo>
                    <a:pt x="382402" y="1087368"/>
                  </a:lnTo>
                  <a:lnTo>
                    <a:pt x="381087" y="1086457"/>
                  </a:lnTo>
                  <a:lnTo>
                    <a:pt x="380100" y="1086154"/>
                  </a:lnTo>
                  <a:lnTo>
                    <a:pt x="378784" y="1085850"/>
                  </a:lnTo>
                  <a:close/>
                  <a:moveTo>
                    <a:pt x="324480" y="1085850"/>
                  </a:moveTo>
                  <a:lnTo>
                    <a:pt x="323164" y="1086154"/>
                  </a:lnTo>
                  <a:lnTo>
                    <a:pt x="322177" y="1086457"/>
                  </a:lnTo>
                  <a:lnTo>
                    <a:pt x="321191" y="1087368"/>
                  </a:lnTo>
                  <a:lnTo>
                    <a:pt x="320204" y="1088582"/>
                  </a:lnTo>
                  <a:lnTo>
                    <a:pt x="318888" y="1089796"/>
                  </a:lnTo>
                  <a:lnTo>
                    <a:pt x="318559" y="1091617"/>
                  </a:lnTo>
                  <a:lnTo>
                    <a:pt x="317901" y="1093438"/>
                  </a:lnTo>
                  <a:lnTo>
                    <a:pt x="317901" y="1095259"/>
                  </a:lnTo>
                  <a:lnTo>
                    <a:pt x="317901" y="1097080"/>
                  </a:lnTo>
                  <a:lnTo>
                    <a:pt x="318559" y="1099204"/>
                  </a:lnTo>
                  <a:lnTo>
                    <a:pt x="313954" y="1100115"/>
                  </a:lnTo>
                  <a:lnTo>
                    <a:pt x="311980" y="1101025"/>
                  </a:lnTo>
                  <a:lnTo>
                    <a:pt x="310335" y="1101936"/>
                  </a:lnTo>
                  <a:lnTo>
                    <a:pt x="308691" y="1102846"/>
                  </a:lnTo>
                  <a:lnTo>
                    <a:pt x="307704" y="1103757"/>
                  </a:lnTo>
                  <a:lnTo>
                    <a:pt x="307046" y="1105274"/>
                  </a:lnTo>
                  <a:lnTo>
                    <a:pt x="306388" y="1106488"/>
                  </a:lnTo>
                  <a:lnTo>
                    <a:pt x="342901" y="1106488"/>
                  </a:lnTo>
                  <a:lnTo>
                    <a:pt x="342572" y="1105274"/>
                  </a:lnTo>
                  <a:lnTo>
                    <a:pt x="341585" y="1103757"/>
                  </a:lnTo>
                  <a:lnTo>
                    <a:pt x="340269" y="1102846"/>
                  </a:lnTo>
                  <a:lnTo>
                    <a:pt x="338954" y="1101936"/>
                  </a:lnTo>
                  <a:lnTo>
                    <a:pt x="337309" y="1101025"/>
                  </a:lnTo>
                  <a:lnTo>
                    <a:pt x="335335" y="1100115"/>
                  </a:lnTo>
                  <a:lnTo>
                    <a:pt x="330730" y="1099204"/>
                  </a:lnTo>
                  <a:lnTo>
                    <a:pt x="331059" y="1097080"/>
                  </a:lnTo>
                  <a:lnTo>
                    <a:pt x="331388" y="1095259"/>
                  </a:lnTo>
                  <a:lnTo>
                    <a:pt x="331059" y="1093438"/>
                  </a:lnTo>
                  <a:lnTo>
                    <a:pt x="330730" y="1091617"/>
                  </a:lnTo>
                  <a:lnTo>
                    <a:pt x="330072" y="1089796"/>
                  </a:lnTo>
                  <a:lnTo>
                    <a:pt x="329414" y="1088582"/>
                  </a:lnTo>
                  <a:lnTo>
                    <a:pt x="328427" y="1087368"/>
                  </a:lnTo>
                  <a:lnTo>
                    <a:pt x="327441" y="1086457"/>
                  </a:lnTo>
                  <a:lnTo>
                    <a:pt x="325796" y="1086154"/>
                  </a:lnTo>
                  <a:lnTo>
                    <a:pt x="324480" y="1085850"/>
                  </a:lnTo>
                  <a:close/>
                  <a:moveTo>
                    <a:pt x="271620" y="1085850"/>
                  </a:moveTo>
                  <a:lnTo>
                    <a:pt x="270361" y="1086154"/>
                  </a:lnTo>
                  <a:lnTo>
                    <a:pt x="269103" y="1086457"/>
                  </a:lnTo>
                  <a:lnTo>
                    <a:pt x="267844" y="1087368"/>
                  </a:lnTo>
                  <a:lnTo>
                    <a:pt x="267215" y="1088582"/>
                  </a:lnTo>
                  <a:lnTo>
                    <a:pt x="266271" y="1089796"/>
                  </a:lnTo>
                  <a:lnTo>
                    <a:pt x="265642" y="1091617"/>
                  </a:lnTo>
                  <a:lnTo>
                    <a:pt x="265327" y="1093438"/>
                  </a:lnTo>
                  <a:lnTo>
                    <a:pt x="265327" y="1095259"/>
                  </a:lnTo>
                  <a:lnTo>
                    <a:pt x="265327" y="1097080"/>
                  </a:lnTo>
                  <a:lnTo>
                    <a:pt x="265642" y="1099204"/>
                  </a:lnTo>
                  <a:lnTo>
                    <a:pt x="261237" y="1100115"/>
                  </a:lnTo>
                  <a:lnTo>
                    <a:pt x="259349" y="1101025"/>
                  </a:lnTo>
                  <a:lnTo>
                    <a:pt x="257776" y="1101936"/>
                  </a:lnTo>
                  <a:lnTo>
                    <a:pt x="256517" y="1102846"/>
                  </a:lnTo>
                  <a:lnTo>
                    <a:pt x="255573" y="1103757"/>
                  </a:lnTo>
                  <a:lnTo>
                    <a:pt x="254315" y="1105274"/>
                  </a:lnTo>
                  <a:lnTo>
                    <a:pt x="254000" y="1106488"/>
                  </a:lnTo>
                  <a:lnTo>
                    <a:pt x="288925" y="1106488"/>
                  </a:lnTo>
                  <a:lnTo>
                    <a:pt x="288610" y="1105274"/>
                  </a:lnTo>
                  <a:lnTo>
                    <a:pt x="287666" y="1103757"/>
                  </a:lnTo>
                  <a:lnTo>
                    <a:pt x="286723" y="1102846"/>
                  </a:lnTo>
                  <a:lnTo>
                    <a:pt x="285464" y="1101936"/>
                  </a:lnTo>
                  <a:lnTo>
                    <a:pt x="283576" y="1101025"/>
                  </a:lnTo>
                  <a:lnTo>
                    <a:pt x="281688" y="1100115"/>
                  </a:lnTo>
                  <a:lnTo>
                    <a:pt x="277598" y="1099204"/>
                  </a:lnTo>
                  <a:lnTo>
                    <a:pt x="277913" y="1097080"/>
                  </a:lnTo>
                  <a:lnTo>
                    <a:pt x="278227" y="1095259"/>
                  </a:lnTo>
                  <a:lnTo>
                    <a:pt x="277913" y="1093438"/>
                  </a:lnTo>
                  <a:lnTo>
                    <a:pt x="277598" y="1091617"/>
                  </a:lnTo>
                  <a:lnTo>
                    <a:pt x="276969" y="1089796"/>
                  </a:lnTo>
                  <a:lnTo>
                    <a:pt x="276025" y="1088582"/>
                  </a:lnTo>
                  <a:lnTo>
                    <a:pt x="275081" y="1087368"/>
                  </a:lnTo>
                  <a:lnTo>
                    <a:pt x="274137" y="1086457"/>
                  </a:lnTo>
                  <a:lnTo>
                    <a:pt x="272878" y="1086154"/>
                  </a:lnTo>
                  <a:lnTo>
                    <a:pt x="271620" y="1085850"/>
                  </a:lnTo>
                  <a:close/>
                  <a:moveTo>
                    <a:pt x="1197770" y="1055688"/>
                  </a:moveTo>
                  <a:lnTo>
                    <a:pt x="1196482" y="1056001"/>
                  </a:lnTo>
                  <a:lnTo>
                    <a:pt x="1195839" y="1056314"/>
                  </a:lnTo>
                  <a:lnTo>
                    <a:pt x="1194873" y="1056940"/>
                  </a:lnTo>
                  <a:lnTo>
                    <a:pt x="1194230" y="1057879"/>
                  </a:lnTo>
                  <a:lnTo>
                    <a:pt x="1193586" y="1059131"/>
                  </a:lnTo>
                  <a:lnTo>
                    <a:pt x="1193264" y="1060384"/>
                  </a:lnTo>
                  <a:lnTo>
                    <a:pt x="1192943" y="1063827"/>
                  </a:lnTo>
                  <a:lnTo>
                    <a:pt x="1193264" y="1066644"/>
                  </a:lnTo>
                  <a:lnTo>
                    <a:pt x="1191012" y="1067270"/>
                  </a:lnTo>
                  <a:lnTo>
                    <a:pt x="1188759" y="1069148"/>
                  </a:lnTo>
                  <a:lnTo>
                    <a:pt x="1186828" y="1071027"/>
                  </a:lnTo>
                  <a:lnTo>
                    <a:pt x="1186507" y="1072279"/>
                  </a:lnTo>
                  <a:lnTo>
                    <a:pt x="1185863" y="1073218"/>
                  </a:lnTo>
                  <a:lnTo>
                    <a:pt x="1185863" y="1074157"/>
                  </a:lnTo>
                  <a:lnTo>
                    <a:pt x="1185863" y="1075096"/>
                  </a:lnTo>
                  <a:lnTo>
                    <a:pt x="1186185" y="1076348"/>
                  </a:lnTo>
                  <a:lnTo>
                    <a:pt x="1186828" y="1076974"/>
                  </a:lnTo>
                  <a:lnTo>
                    <a:pt x="1187794" y="1077600"/>
                  </a:lnTo>
                  <a:lnTo>
                    <a:pt x="1188759" y="1077913"/>
                  </a:lnTo>
                  <a:lnTo>
                    <a:pt x="1190046" y="1077913"/>
                  </a:lnTo>
                  <a:lnTo>
                    <a:pt x="1191334" y="1077913"/>
                  </a:lnTo>
                  <a:lnTo>
                    <a:pt x="1193586" y="1076974"/>
                  </a:lnTo>
                  <a:lnTo>
                    <a:pt x="1196161" y="1075096"/>
                  </a:lnTo>
                  <a:lnTo>
                    <a:pt x="1197770" y="1073531"/>
                  </a:lnTo>
                  <a:lnTo>
                    <a:pt x="1199378" y="1075096"/>
                  </a:lnTo>
                  <a:lnTo>
                    <a:pt x="1201631" y="1076974"/>
                  </a:lnTo>
                  <a:lnTo>
                    <a:pt x="1204527" y="1077913"/>
                  </a:lnTo>
                  <a:lnTo>
                    <a:pt x="1205814" y="1077913"/>
                  </a:lnTo>
                  <a:lnTo>
                    <a:pt x="1206780" y="1077913"/>
                  </a:lnTo>
                  <a:lnTo>
                    <a:pt x="1207745" y="1077600"/>
                  </a:lnTo>
                  <a:lnTo>
                    <a:pt x="1208711" y="1076974"/>
                  </a:lnTo>
                  <a:lnTo>
                    <a:pt x="1209032" y="1076348"/>
                  </a:lnTo>
                  <a:lnTo>
                    <a:pt x="1209354" y="1075096"/>
                  </a:lnTo>
                  <a:lnTo>
                    <a:pt x="1209676" y="1074157"/>
                  </a:lnTo>
                  <a:lnTo>
                    <a:pt x="1209354" y="1073218"/>
                  </a:lnTo>
                  <a:lnTo>
                    <a:pt x="1209032" y="1072279"/>
                  </a:lnTo>
                  <a:lnTo>
                    <a:pt x="1208389" y="1071027"/>
                  </a:lnTo>
                  <a:lnTo>
                    <a:pt x="1207745" y="1070087"/>
                  </a:lnTo>
                  <a:lnTo>
                    <a:pt x="1206458" y="1069148"/>
                  </a:lnTo>
                  <a:lnTo>
                    <a:pt x="1204527" y="1067270"/>
                  </a:lnTo>
                  <a:lnTo>
                    <a:pt x="1202275" y="1066644"/>
                  </a:lnTo>
                  <a:lnTo>
                    <a:pt x="1202596" y="1063827"/>
                  </a:lnTo>
                  <a:lnTo>
                    <a:pt x="1202275" y="1060384"/>
                  </a:lnTo>
                  <a:lnTo>
                    <a:pt x="1201631" y="1059131"/>
                  </a:lnTo>
                  <a:lnTo>
                    <a:pt x="1200987" y="1057879"/>
                  </a:lnTo>
                  <a:lnTo>
                    <a:pt x="1200344" y="1056940"/>
                  </a:lnTo>
                  <a:lnTo>
                    <a:pt x="1199700" y="1056314"/>
                  </a:lnTo>
                  <a:lnTo>
                    <a:pt x="1198735" y="1056001"/>
                  </a:lnTo>
                  <a:lnTo>
                    <a:pt x="1197770" y="1055688"/>
                  </a:lnTo>
                  <a:close/>
                  <a:moveTo>
                    <a:pt x="1152373" y="1055688"/>
                  </a:moveTo>
                  <a:lnTo>
                    <a:pt x="1151460" y="1056001"/>
                  </a:lnTo>
                  <a:lnTo>
                    <a:pt x="1150547" y="1056314"/>
                  </a:lnTo>
                  <a:lnTo>
                    <a:pt x="1149938" y="1056940"/>
                  </a:lnTo>
                  <a:lnTo>
                    <a:pt x="1149329" y="1057879"/>
                  </a:lnTo>
                  <a:lnTo>
                    <a:pt x="1148720" y="1059131"/>
                  </a:lnTo>
                  <a:lnTo>
                    <a:pt x="1148415" y="1060384"/>
                  </a:lnTo>
                  <a:lnTo>
                    <a:pt x="1148111" y="1063827"/>
                  </a:lnTo>
                  <a:lnTo>
                    <a:pt x="1148111" y="1066644"/>
                  </a:lnTo>
                  <a:lnTo>
                    <a:pt x="1145980" y="1067270"/>
                  </a:lnTo>
                  <a:lnTo>
                    <a:pt x="1144153" y="1069148"/>
                  </a:lnTo>
                  <a:lnTo>
                    <a:pt x="1142326" y="1071027"/>
                  </a:lnTo>
                  <a:lnTo>
                    <a:pt x="1141717" y="1072279"/>
                  </a:lnTo>
                  <a:lnTo>
                    <a:pt x="1141413" y="1073218"/>
                  </a:lnTo>
                  <a:lnTo>
                    <a:pt x="1141413" y="1074157"/>
                  </a:lnTo>
                  <a:lnTo>
                    <a:pt x="1141413" y="1075096"/>
                  </a:lnTo>
                  <a:lnTo>
                    <a:pt x="1141717" y="1076348"/>
                  </a:lnTo>
                  <a:lnTo>
                    <a:pt x="1142326" y="1076974"/>
                  </a:lnTo>
                  <a:lnTo>
                    <a:pt x="1142935" y="1077600"/>
                  </a:lnTo>
                  <a:lnTo>
                    <a:pt x="1143849" y="1077913"/>
                  </a:lnTo>
                  <a:lnTo>
                    <a:pt x="1145066" y="1077913"/>
                  </a:lnTo>
                  <a:lnTo>
                    <a:pt x="1145980" y="1077913"/>
                  </a:lnTo>
                  <a:lnTo>
                    <a:pt x="1148720" y="1076974"/>
                  </a:lnTo>
                  <a:lnTo>
                    <a:pt x="1150851" y="1075096"/>
                  </a:lnTo>
                  <a:lnTo>
                    <a:pt x="1152373" y="1073531"/>
                  </a:lnTo>
                  <a:lnTo>
                    <a:pt x="1153896" y="1075096"/>
                  </a:lnTo>
                  <a:lnTo>
                    <a:pt x="1156331" y="1076974"/>
                  </a:lnTo>
                  <a:lnTo>
                    <a:pt x="1158462" y="1077913"/>
                  </a:lnTo>
                  <a:lnTo>
                    <a:pt x="1159680" y="1077913"/>
                  </a:lnTo>
                  <a:lnTo>
                    <a:pt x="1161202" y="1077913"/>
                  </a:lnTo>
                  <a:lnTo>
                    <a:pt x="1162116" y="1077600"/>
                  </a:lnTo>
                  <a:lnTo>
                    <a:pt x="1162725" y="1076974"/>
                  </a:lnTo>
                  <a:lnTo>
                    <a:pt x="1163334" y="1076348"/>
                  </a:lnTo>
                  <a:lnTo>
                    <a:pt x="1163638" y="1075096"/>
                  </a:lnTo>
                  <a:lnTo>
                    <a:pt x="1163638" y="1074157"/>
                  </a:lnTo>
                  <a:lnTo>
                    <a:pt x="1163638" y="1073218"/>
                  </a:lnTo>
                  <a:lnTo>
                    <a:pt x="1163334" y="1072279"/>
                  </a:lnTo>
                  <a:lnTo>
                    <a:pt x="1162725" y="1071027"/>
                  </a:lnTo>
                  <a:lnTo>
                    <a:pt x="1160898" y="1069148"/>
                  </a:lnTo>
                  <a:lnTo>
                    <a:pt x="1158767" y="1067270"/>
                  </a:lnTo>
                  <a:lnTo>
                    <a:pt x="1156636" y="1066644"/>
                  </a:lnTo>
                  <a:lnTo>
                    <a:pt x="1156940" y="1063827"/>
                  </a:lnTo>
                  <a:lnTo>
                    <a:pt x="1156636" y="1060384"/>
                  </a:lnTo>
                  <a:lnTo>
                    <a:pt x="1156331" y="1059131"/>
                  </a:lnTo>
                  <a:lnTo>
                    <a:pt x="1155722" y="1057879"/>
                  </a:lnTo>
                  <a:lnTo>
                    <a:pt x="1155113" y="1056940"/>
                  </a:lnTo>
                  <a:lnTo>
                    <a:pt x="1154200" y="1056314"/>
                  </a:lnTo>
                  <a:lnTo>
                    <a:pt x="1153287" y="1056001"/>
                  </a:lnTo>
                  <a:lnTo>
                    <a:pt x="1152373" y="1055688"/>
                  </a:lnTo>
                  <a:close/>
                  <a:moveTo>
                    <a:pt x="1090141" y="1055688"/>
                  </a:moveTo>
                  <a:lnTo>
                    <a:pt x="1089176" y="1056001"/>
                  </a:lnTo>
                  <a:lnTo>
                    <a:pt x="1087889" y="1056314"/>
                  </a:lnTo>
                  <a:lnTo>
                    <a:pt x="1087245" y="1056940"/>
                  </a:lnTo>
                  <a:lnTo>
                    <a:pt x="1086602" y="1057879"/>
                  </a:lnTo>
                  <a:lnTo>
                    <a:pt x="1085636" y="1060384"/>
                  </a:lnTo>
                  <a:lnTo>
                    <a:pt x="1084993" y="1063827"/>
                  </a:lnTo>
                  <a:lnTo>
                    <a:pt x="1085314" y="1066644"/>
                  </a:lnTo>
                  <a:lnTo>
                    <a:pt x="1083384" y="1067270"/>
                  </a:lnTo>
                  <a:lnTo>
                    <a:pt x="1081453" y="1069148"/>
                  </a:lnTo>
                  <a:lnTo>
                    <a:pt x="1079844" y="1070087"/>
                  </a:lnTo>
                  <a:lnTo>
                    <a:pt x="1079200" y="1071027"/>
                  </a:lnTo>
                  <a:lnTo>
                    <a:pt x="1078557" y="1072279"/>
                  </a:lnTo>
                  <a:lnTo>
                    <a:pt x="1078235" y="1073218"/>
                  </a:lnTo>
                  <a:lnTo>
                    <a:pt x="1077913" y="1074157"/>
                  </a:lnTo>
                  <a:lnTo>
                    <a:pt x="1078235" y="1075096"/>
                  </a:lnTo>
                  <a:lnTo>
                    <a:pt x="1078557" y="1076348"/>
                  </a:lnTo>
                  <a:lnTo>
                    <a:pt x="1078878" y="1076974"/>
                  </a:lnTo>
                  <a:lnTo>
                    <a:pt x="1079844" y="1077600"/>
                  </a:lnTo>
                  <a:lnTo>
                    <a:pt x="1080809" y="1077913"/>
                  </a:lnTo>
                  <a:lnTo>
                    <a:pt x="1082096" y="1077913"/>
                  </a:lnTo>
                  <a:lnTo>
                    <a:pt x="1083384" y="1077913"/>
                  </a:lnTo>
                  <a:lnTo>
                    <a:pt x="1085958" y="1076974"/>
                  </a:lnTo>
                  <a:lnTo>
                    <a:pt x="1088211" y="1075096"/>
                  </a:lnTo>
                  <a:lnTo>
                    <a:pt x="1090141" y="1073531"/>
                  </a:lnTo>
                  <a:lnTo>
                    <a:pt x="1091428" y="1075096"/>
                  </a:lnTo>
                  <a:lnTo>
                    <a:pt x="1094003" y="1076974"/>
                  </a:lnTo>
                  <a:lnTo>
                    <a:pt x="1096577" y="1077913"/>
                  </a:lnTo>
                  <a:lnTo>
                    <a:pt x="1097864" y="1077913"/>
                  </a:lnTo>
                  <a:lnTo>
                    <a:pt x="1098830" y="1077913"/>
                  </a:lnTo>
                  <a:lnTo>
                    <a:pt x="1099795" y="1077600"/>
                  </a:lnTo>
                  <a:lnTo>
                    <a:pt x="1100761" y="1076974"/>
                  </a:lnTo>
                  <a:lnTo>
                    <a:pt x="1101404" y="1076348"/>
                  </a:lnTo>
                  <a:lnTo>
                    <a:pt x="1101726" y="1075096"/>
                  </a:lnTo>
                  <a:lnTo>
                    <a:pt x="1101726" y="1074157"/>
                  </a:lnTo>
                  <a:lnTo>
                    <a:pt x="1101726" y="1073218"/>
                  </a:lnTo>
                  <a:lnTo>
                    <a:pt x="1101082" y="1072279"/>
                  </a:lnTo>
                  <a:lnTo>
                    <a:pt x="1100761" y="1071027"/>
                  </a:lnTo>
                  <a:lnTo>
                    <a:pt x="1099795" y="1070087"/>
                  </a:lnTo>
                  <a:lnTo>
                    <a:pt x="1098830" y="1069148"/>
                  </a:lnTo>
                  <a:lnTo>
                    <a:pt x="1096899" y="1067270"/>
                  </a:lnTo>
                  <a:lnTo>
                    <a:pt x="1094325" y="1066644"/>
                  </a:lnTo>
                  <a:lnTo>
                    <a:pt x="1094646" y="1063827"/>
                  </a:lnTo>
                  <a:lnTo>
                    <a:pt x="1094325" y="1060384"/>
                  </a:lnTo>
                  <a:lnTo>
                    <a:pt x="1094003" y="1059131"/>
                  </a:lnTo>
                  <a:lnTo>
                    <a:pt x="1093359" y="1057879"/>
                  </a:lnTo>
                  <a:lnTo>
                    <a:pt x="1092716" y="1056940"/>
                  </a:lnTo>
                  <a:lnTo>
                    <a:pt x="1091750" y="1056314"/>
                  </a:lnTo>
                  <a:lnTo>
                    <a:pt x="1091107" y="1056001"/>
                  </a:lnTo>
                  <a:lnTo>
                    <a:pt x="1090141" y="1055688"/>
                  </a:lnTo>
                  <a:close/>
                  <a:moveTo>
                    <a:pt x="1045048" y="1055688"/>
                  </a:moveTo>
                  <a:lnTo>
                    <a:pt x="1044082" y="1056001"/>
                  </a:lnTo>
                  <a:lnTo>
                    <a:pt x="1043439" y="1056314"/>
                  </a:lnTo>
                  <a:lnTo>
                    <a:pt x="1042473" y="1056940"/>
                  </a:lnTo>
                  <a:lnTo>
                    <a:pt x="1041830" y="1057879"/>
                  </a:lnTo>
                  <a:lnTo>
                    <a:pt x="1041186" y="1059131"/>
                  </a:lnTo>
                  <a:lnTo>
                    <a:pt x="1040864" y="1060384"/>
                  </a:lnTo>
                  <a:lnTo>
                    <a:pt x="1040543" y="1063827"/>
                  </a:lnTo>
                  <a:lnTo>
                    <a:pt x="1040864" y="1066644"/>
                  </a:lnTo>
                  <a:lnTo>
                    <a:pt x="1038612" y="1067270"/>
                  </a:lnTo>
                  <a:lnTo>
                    <a:pt x="1036359" y="1069148"/>
                  </a:lnTo>
                  <a:lnTo>
                    <a:pt x="1035394" y="1070087"/>
                  </a:lnTo>
                  <a:lnTo>
                    <a:pt x="1034428" y="1071027"/>
                  </a:lnTo>
                  <a:lnTo>
                    <a:pt x="1034107" y="1072279"/>
                  </a:lnTo>
                  <a:lnTo>
                    <a:pt x="1033463" y="1073218"/>
                  </a:lnTo>
                  <a:lnTo>
                    <a:pt x="1033463" y="1074157"/>
                  </a:lnTo>
                  <a:lnTo>
                    <a:pt x="1033463" y="1075096"/>
                  </a:lnTo>
                  <a:lnTo>
                    <a:pt x="1033785" y="1076348"/>
                  </a:lnTo>
                  <a:lnTo>
                    <a:pt x="1034428" y="1076974"/>
                  </a:lnTo>
                  <a:lnTo>
                    <a:pt x="1035394" y="1077600"/>
                  </a:lnTo>
                  <a:lnTo>
                    <a:pt x="1036359" y="1077913"/>
                  </a:lnTo>
                  <a:lnTo>
                    <a:pt x="1037325" y="1077913"/>
                  </a:lnTo>
                  <a:lnTo>
                    <a:pt x="1038934" y="1077913"/>
                  </a:lnTo>
                  <a:lnTo>
                    <a:pt x="1041186" y="1076974"/>
                  </a:lnTo>
                  <a:lnTo>
                    <a:pt x="1043761" y="1075096"/>
                  </a:lnTo>
                  <a:lnTo>
                    <a:pt x="1045048" y="1073531"/>
                  </a:lnTo>
                  <a:lnTo>
                    <a:pt x="1046978" y="1075096"/>
                  </a:lnTo>
                  <a:lnTo>
                    <a:pt x="1049231" y="1076974"/>
                  </a:lnTo>
                  <a:lnTo>
                    <a:pt x="1051805" y="1077913"/>
                  </a:lnTo>
                  <a:lnTo>
                    <a:pt x="1052771" y="1077913"/>
                  </a:lnTo>
                  <a:lnTo>
                    <a:pt x="1054380" y="1077913"/>
                  </a:lnTo>
                  <a:lnTo>
                    <a:pt x="1055345" y="1077600"/>
                  </a:lnTo>
                  <a:lnTo>
                    <a:pt x="1055989" y="1076974"/>
                  </a:lnTo>
                  <a:lnTo>
                    <a:pt x="1056632" y="1076348"/>
                  </a:lnTo>
                  <a:lnTo>
                    <a:pt x="1056954" y="1075096"/>
                  </a:lnTo>
                  <a:lnTo>
                    <a:pt x="1057276" y="1074157"/>
                  </a:lnTo>
                  <a:lnTo>
                    <a:pt x="1056954" y="1073218"/>
                  </a:lnTo>
                  <a:lnTo>
                    <a:pt x="1056632" y="1072279"/>
                  </a:lnTo>
                  <a:lnTo>
                    <a:pt x="1055989" y="1071027"/>
                  </a:lnTo>
                  <a:lnTo>
                    <a:pt x="1055345" y="1070087"/>
                  </a:lnTo>
                  <a:lnTo>
                    <a:pt x="1054058" y="1069148"/>
                  </a:lnTo>
                  <a:lnTo>
                    <a:pt x="1051805" y="1067270"/>
                  </a:lnTo>
                  <a:lnTo>
                    <a:pt x="1049875" y="1066644"/>
                  </a:lnTo>
                  <a:lnTo>
                    <a:pt x="1050196" y="1063827"/>
                  </a:lnTo>
                  <a:lnTo>
                    <a:pt x="1049553" y="1060384"/>
                  </a:lnTo>
                  <a:lnTo>
                    <a:pt x="1049231" y="1059131"/>
                  </a:lnTo>
                  <a:lnTo>
                    <a:pt x="1048587" y="1057879"/>
                  </a:lnTo>
                  <a:lnTo>
                    <a:pt x="1047944" y="1056940"/>
                  </a:lnTo>
                  <a:lnTo>
                    <a:pt x="1047300" y="1056314"/>
                  </a:lnTo>
                  <a:lnTo>
                    <a:pt x="1046335" y="1056001"/>
                  </a:lnTo>
                  <a:lnTo>
                    <a:pt x="1045048" y="1055688"/>
                  </a:lnTo>
                  <a:close/>
                  <a:moveTo>
                    <a:pt x="426737" y="1055688"/>
                  </a:moveTo>
                  <a:lnTo>
                    <a:pt x="425836" y="1056001"/>
                  </a:lnTo>
                  <a:lnTo>
                    <a:pt x="425235" y="1056314"/>
                  </a:lnTo>
                  <a:lnTo>
                    <a:pt x="424334" y="1056940"/>
                  </a:lnTo>
                  <a:lnTo>
                    <a:pt x="423734" y="1057879"/>
                  </a:lnTo>
                  <a:lnTo>
                    <a:pt x="423133" y="1059131"/>
                  </a:lnTo>
                  <a:lnTo>
                    <a:pt x="422833" y="1060384"/>
                  </a:lnTo>
                  <a:lnTo>
                    <a:pt x="422532" y="1063827"/>
                  </a:lnTo>
                  <a:lnTo>
                    <a:pt x="422833" y="1066644"/>
                  </a:lnTo>
                  <a:lnTo>
                    <a:pt x="420430" y="1067270"/>
                  </a:lnTo>
                  <a:lnTo>
                    <a:pt x="418628" y="1069148"/>
                  </a:lnTo>
                  <a:lnTo>
                    <a:pt x="417727" y="1070087"/>
                  </a:lnTo>
                  <a:lnTo>
                    <a:pt x="416826" y="1071027"/>
                  </a:lnTo>
                  <a:lnTo>
                    <a:pt x="416225" y="1072279"/>
                  </a:lnTo>
                  <a:lnTo>
                    <a:pt x="415925" y="1073218"/>
                  </a:lnTo>
                  <a:lnTo>
                    <a:pt x="415925" y="1074157"/>
                  </a:lnTo>
                  <a:lnTo>
                    <a:pt x="415925" y="1075096"/>
                  </a:lnTo>
                  <a:lnTo>
                    <a:pt x="416225" y="1076348"/>
                  </a:lnTo>
                  <a:lnTo>
                    <a:pt x="416826" y="1076974"/>
                  </a:lnTo>
                  <a:lnTo>
                    <a:pt x="417427" y="1077600"/>
                  </a:lnTo>
                  <a:lnTo>
                    <a:pt x="418328" y="1077913"/>
                  </a:lnTo>
                  <a:lnTo>
                    <a:pt x="419529" y="1077913"/>
                  </a:lnTo>
                  <a:lnTo>
                    <a:pt x="421031" y="1077913"/>
                  </a:lnTo>
                  <a:lnTo>
                    <a:pt x="423133" y="1076974"/>
                  </a:lnTo>
                  <a:lnTo>
                    <a:pt x="425536" y="1075096"/>
                  </a:lnTo>
                  <a:lnTo>
                    <a:pt x="426737" y="1073531"/>
                  </a:lnTo>
                  <a:lnTo>
                    <a:pt x="428539" y="1075096"/>
                  </a:lnTo>
                  <a:lnTo>
                    <a:pt x="430642" y="1076974"/>
                  </a:lnTo>
                  <a:lnTo>
                    <a:pt x="433044" y="1077913"/>
                  </a:lnTo>
                  <a:lnTo>
                    <a:pt x="433945" y="1077913"/>
                  </a:lnTo>
                  <a:lnTo>
                    <a:pt x="435447" y="1077913"/>
                  </a:lnTo>
                  <a:lnTo>
                    <a:pt x="436348" y="1077600"/>
                  </a:lnTo>
                  <a:lnTo>
                    <a:pt x="436949" y="1076974"/>
                  </a:lnTo>
                  <a:lnTo>
                    <a:pt x="437549" y="1076348"/>
                  </a:lnTo>
                  <a:lnTo>
                    <a:pt x="437850" y="1075096"/>
                  </a:lnTo>
                  <a:lnTo>
                    <a:pt x="438150" y="1074157"/>
                  </a:lnTo>
                  <a:lnTo>
                    <a:pt x="437850" y="1073218"/>
                  </a:lnTo>
                  <a:lnTo>
                    <a:pt x="437549" y="1072279"/>
                  </a:lnTo>
                  <a:lnTo>
                    <a:pt x="436949" y="1071027"/>
                  </a:lnTo>
                  <a:lnTo>
                    <a:pt x="436048" y="1070087"/>
                  </a:lnTo>
                  <a:lnTo>
                    <a:pt x="435147" y="1069148"/>
                  </a:lnTo>
                  <a:lnTo>
                    <a:pt x="433044" y="1067270"/>
                  </a:lnTo>
                  <a:lnTo>
                    <a:pt x="431242" y="1066644"/>
                  </a:lnTo>
                  <a:lnTo>
                    <a:pt x="431242" y="1063827"/>
                  </a:lnTo>
                  <a:lnTo>
                    <a:pt x="430942" y="1060384"/>
                  </a:lnTo>
                  <a:lnTo>
                    <a:pt x="430041" y="1057879"/>
                  </a:lnTo>
                  <a:lnTo>
                    <a:pt x="429440" y="1056940"/>
                  </a:lnTo>
                  <a:lnTo>
                    <a:pt x="428840" y="1056314"/>
                  </a:lnTo>
                  <a:lnTo>
                    <a:pt x="427939" y="1056001"/>
                  </a:lnTo>
                  <a:lnTo>
                    <a:pt x="426737" y="1055688"/>
                  </a:lnTo>
                  <a:close/>
                  <a:moveTo>
                    <a:pt x="381953" y="1055688"/>
                  </a:moveTo>
                  <a:lnTo>
                    <a:pt x="381001" y="1056001"/>
                  </a:lnTo>
                  <a:lnTo>
                    <a:pt x="380048" y="1056314"/>
                  </a:lnTo>
                  <a:lnTo>
                    <a:pt x="379413" y="1056940"/>
                  </a:lnTo>
                  <a:lnTo>
                    <a:pt x="378778" y="1057879"/>
                  </a:lnTo>
                  <a:lnTo>
                    <a:pt x="378143" y="1059131"/>
                  </a:lnTo>
                  <a:lnTo>
                    <a:pt x="377508" y="1060384"/>
                  </a:lnTo>
                  <a:lnTo>
                    <a:pt x="376873" y="1063827"/>
                  </a:lnTo>
                  <a:lnTo>
                    <a:pt x="377508" y="1066644"/>
                  </a:lnTo>
                  <a:lnTo>
                    <a:pt x="375286" y="1067270"/>
                  </a:lnTo>
                  <a:lnTo>
                    <a:pt x="373381" y="1069148"/>
                  </a:lnTo>
                  <a:lnTo>
                    <a:pt x="372111" y="1070087"/>
                  </a:lnTo>
                  <a:lnTo>
                    <a:pt x="371476" y="1071027"/>
                  </a:lnTo>
                  <a:lnTo>
                    <a:pt x="370841" y="1072279"/>
                  </a:lnTo>
                  <a:lnTo>
                    <a:pt x="370523" y="1073218"/>
                  </a:lnTo>
                  <a:lnTo>
                    <a:pt x="369888" y="1074157"/>
                  </a:lnTo>
                  <a:lnTo>
                    <a:pt x="370523" y="1075096"/>
                  </a:lnTo>
                  <a:lnTo>
                    <a:pt x="370841" y="1076348"/>
                  </a:lnTo>
                  <a:lnTo>
                    <a:pt x="371476" y="1076974"/>
                  </a:lnTo>
                  <a:lnTo>
                    <a:pt x="372111" y="1077600"/>
                  </a:lnTo>
                  <a:lnTo>
                    <a:pt x="373063" y="1077913"/>
                  </a:lnTo>
                  <a:lnTo>
                    <a:pt x="374016" y="1077913"/>
                  </a:lnTo>
                  <a:lnTo>
                    <a:pt x="375286" y="1077913"/>
                  </a:lnTo>
                  <a:lnTo>
                    <a:pt x="378143" y="1076974"/>
                  </a:lnTo>
                  <a:lnTo>
                    <a:pt x="380366" y="1075096"/>
                  </a:lnTo>
                  <a:lnTo>
                    <a:pt x="381953" y="1073531"/>
                  </a:lnTo>
                  <a:lnTo>
                    <a:pt x="383223" y="1075096"/>
                  </a:lnTo>
                  <a:lnTo>
                    <a:pt x="386081" y="1076974"/>
                  </a:lnTo>
                  <a:lnTo>
                    <a:pt x="388303" y="1077913"/>
                  </a:lnTo>
                  <a:lnTo>
                    <a:pt x="389573" y="1077913"/>
                  </a:lnTo>
                  <a:lnTo>
                    <a:pt x="390526" y="1077913"/>
                  </a:lnTo>
                  <a:lnTo>
                    <a:pt x="391478" y="1077600"/>
                  </a:lnTo>
                  <a:lnTo>
                    <a:pt x="392748" y="1076974"/>
                  </a:lnTo>
                  <a:lnTo>
                    <a:pt x="393383" y="1076348"/>
                  </a:lnTo>
                  <a:lnTo>
                    <a:pt x="393701" y="1075096"/>
                  </a:lnTo>
                  <a:lnTo>
                    <a:pt x="393701" y="1074157"/>
                  </a:lnTo>
                  <a:lnTo>
                    <a:pt x="393701" y="1073218"/>
                  </a:lnTo>
                  <a:lnTo>
                    <a:pt x="393066" y="1072279"/>
                  </a:lnTo>
                  <a:lnTo>
                    <a:pt x="392748" y="1071027"/>
                  </a:lnTo>
                  <a:lnTo>
                    <a:pt x="391478" y="1070087"/>
                  </a:lnTo>
                  <a:lnTo>
                    <a:pt x="390526" y="1069148"/>
                  </a:lnTo>
                  <a:lnTo>
                    <a:pt x="388621" y="1067270"/>
                  </a:lnTo>
                  <a:lnTo>
                    <a:pt x="386398" y="1066644"/>
                  </a:lnTo>
                  <a:lnTo>
                    <a:pt x="386716" y="1063827"/>
                  </a:lnTo>
                  <a:lnTo>
                    <a:pt x="386398" y="1060384"/>
                  </a:lnTo>
                  <a:lnTo>
                    <a:pt x="386081" y="1059131"/>
                  </a:lnTo>
                  <a:lnTo>
                    <a:pt x="385446" y="1057879"/>
                  </a:lnTo>
                  <a:lnTo>
                    <a:pt x="384811" y="1056940"/>
                  </a:lnTo>
                  <a:lnTo>
                    <a:pt x="383541" y="1056314"/>
                  </a:lnTo>
                  <a:lnTo>
                    <a:pt x="382906" y="1056001"/>
                  </a:lnTo>
                  <a:lnTo>
                    <a:pt x="381953" y="1055688"/>
                  </a:lnTo>
                  <a:close/>
                  <a:moveTo>
                    <a:pt x="320203" y="1055688"/>
                  </a:moveTo>
                  <a:lnTo>
                    <a:pt x="318916" y="1056001"/>
                  </a:lnTo>
                  <a:lnTo>
                    <a:pt x="317951" y="1056314"/>
                  </a:lnTo>
                  <a:lnTo>
                    <a:pt x="316985" y="1056940"/>
                  </a:lnTo>
                  <a:lnTo>
                    <a:pt x="316342" y="1057879"/>
                  </a:lnTo>
                  <a:lnTo>
                    <a:pt x="316020" y="1059131"/>
                  </a:lnTo>
                  <a:lnTo>
                    <a:pt x="315376" y="1060384"/>
                  </a:lnTo>
                  <a:lnTo>
                    <a:pt x="315055" y="1063827"/>
                  </a:lnTo>
                  <a:lnTo>
                    <a:pt x="315376" y="1066644"/>
                  </a:lnTo>
                  <a:lnTo>
                    <a:pt x="313446" y="1067270"/>
                  </a:lnTo>
                  <a:lnTo>
                    <a:pt x="310871" y="1069148"/>
                  </a:lnTo>
                  <a:lnTo>
                    <a:pt x="309262" y="1071027"/>
                  </a:lnTo>
                  <a:lnTo>
                    <a:pt x="308619" y="1072279"/>
                  </a:lnTo>
                  <a:lnTo>
                    <a:pt x="308297" y="1073218"/>
                  </a:lnTo>
                  <a:lnTo>
                    <a:pt x="307975" y="1074157"/>
                  </a:lnTo>
                  <a:lnTo>
                    <a:pt x="307975" y="1075096"/>
                  </a:lnTo>
                  <a:lnTo>
                    <a:pt x="308297" y="1076348"/>
                  </a:lnTo>
                  <a:lnTo>
                    <a:pt x="308940" y="1076974"/>
                  </a:lnTo>
                  <a:lnTo>
                    <a:pt x="309906" y="1077600"/>
                  </a:lnTo>
                  <a:lnTo>
                    <a:pt x="310871" y="1077913"/>
                  </a:lnTo>
                  <a:lnTo>
                    <a:pt x="311837" y="1077913"/>
                  </a:lnTo>
                  <a:lnTo>
                    <a:pt x="313446" y="1077913"/>
                  </a:lnTo>
                  <a:lnTo>
                    <a:pt x="316020" y="1076974"/>
                  </a:lnTo>
                  <a:lnTo>
                    <a:pt x="318273" y="1075096"/>
                  </a:lnTo>
                  <a:lnTo>
                    <a:pt x="320203" y="1073531"/>
                  </a:lnTo>
                  <a:lnTo>
                    <a:pt x="321490" y="1075096"/>
                  </a:lnTo>
                  <a:lnTo>
                    <a:pt x="323743" y="1076974"/>
                  </a:lnTo>
                  <a:lnTo>
                    <a:pt x="326317" y="1077913"/>
                  </a:lnTo>
                  <a:lnTo>
                    <a:pt x="327926" y="1077913"/>
                  </a:lnTo>
                  <a:lnTo>
                    <a:pt x="328892" y="1077913"/>
                  </a:lnTo>
                  <a:lnTo>
                    <a:pt x="329857" y="1077600"/>
                  </a:lnTo>
                  <a:lnTo>
                    <a:pt x="330823" y="1076974"/>
                  </a:lnTo>
                  <a:lnTo>
                    <a:pt x="331466" y="1076348"/>
                  </a:lnTo>
                  <a:lnTo>
                    <a:pt x="331788" y="1075096"/>
                  </a:lnTo>
                  <a:lnTo>
                    <a:pt x="331788" y="1074157"/>
                  </a:lnTo>
                  <a:lnTo>
                    <a:pt x="331466" y="1073218"/>
                  </a:lnTo>
                  <a:lnTo>
                    <a:pt x="331144" y="1072279"/>
                  </a:lnTo>
                  <a:lnTo>
                    <a:pt x="330501" y="1071027"/>
                  </a:lnTo>
                  <a:lnTo>
                    <a:pt x="328892" y="1069148"/>
                  </a:lnTo>
                  <a:lnTo>
                    <a:pt x="326317" y="1067270"/>
                  </a:lnTo>
                  <a:lnTo>
                    <a:pt x="324387" y="1066644"/>
                  </a:lnTo>
                  <a:lnTo>
                    <a:pt x="324708" y="1063827"/>
                  </a:lnTo>
                  <a:lnTo>
                    <a:pt x="324387" y="1060384"/>
                  </a:lnTo>
                  <a:lnTo>
                    <a:pt x="323421" y="1057879"/>
                  </a:lnTo>
                  <a:lnTo>
                    <a:pt x="322778" y="1056940"/>
                  </a:lnTo>
                  <a:lnTo>
                    <a:pt x="321812" y="1056314"/>
                  </a:lnTo>
                  <a:lnTo>
                    <a:pt x="320847" y="1056001"/>
                  </a:lnTo>
                  <a:lnTo>
                    <a:pt x="320203" y="1055688"/>
                  </a:lnTo>
                  <a:close/>
                  <a:moveTo>
                    <a:pt x="274485" y="1055688"/>
                  </a:moveTo>
                  <a:lnTo>
                    <a:pt x="273572" y="1056001"/>
                  </a:lnTo>
                  <a:lnTo>
                    <a:pt x="272659" y="1056314"/>
                  </a:lnTo>
                  <a:lnTo>
                    <a:pt x="272050" y="1056940"/>
                  </a:lnTo>
                  <a:lnTo>
                    <a:pt x="271441" y="1057879"/>
                  </a:lnTo>
                  <a:lnTo>
                    <a:pt x="270832" y="1059131"/>
                  </a:lnTo>
                  <a:lnTo>
                    <a:pt x="270527" y="1060384"/>
                  </a:lnTo>
                  <a:lnTo>
                    <a:pt x="270223" y="1063827"/>
                  </a:lnTo>
                  <a:lnTo>
                    <a:pt x="270527" y="1066644"/>
                  </a:lnTo>
                  <a:lnTo>
                    <a:pt x="268092" y="1067270"/>
                  </a:lnTo>
                  <a:lnTo>
                    <a:pt x="266265" y="1069148"/>
                  </a:lnTo>
                  <a:lnTo>
                    <a:pt x="264438" y="1071027"/>
                  </a:lnTo>
                  <a:lnTo>
                    <a:pt x="263829" y="1072279"/>
                  </a:lnTo>
                  <a:lnTo>
                    <a:pt x="263525" y="1073218"/>
                  </a:lnTo>
                  <a:lnTo>
                    <a:pt x="263525" y="1074157"/>
                  </a:lnTo>
                  <a:lnTo>
                    <a:pt x="263525" y="1075096"/>
                  </a:lnTo>
                  <a:lnTo>
                    <a:pt x="263829" y="1076348"/>
                  </a:lnTo>
                  <a:lnTo>
                    <a:pt x="264438" y="1076974"/>
                  </a:lnTo>
                  <a:lnTo>
                    <a:pt x="265047" y="1077600"/>
                  </a:lnTo>
                  <a:lnTo>
                    <a:pt x="265961" y="1077913"/>
                  </a:lnTo>
                  <a:lnTo>
                    <a:pt x="267178" y="1077913"/>
                  </a:lnTo>
                  <a:lnTo>
                    <a:pt x="268092" y="1077913"/>
                  </a:lnTo>
                  <a:lnTo>
                    <a:pt x="270832" y="1076974"/>
                  </a:lnTo>
                  <a:lnTo>
                    <a:pt x="273267" y="1075096"/>
                  </a:lnTo>
                  <a:lnTo>
                    <a:pt x="274485" y="1073531"/>
                  </a:lnTo>
                  <a:lnTo>
                    <a:pt x="276008" y="1075096"/>
                  </a:lnTo>
                  <a:lnTo>
                    <a:pt x="278443" y="1076974"/>
                  </a:lnTo>
                  <a:lnTo>
                    <a:pt x="280879" y="1077913"/>
                  </a:lnTo>
                  <a:lnTo>
                    <a:pt x="281792" y="1077913"/>
                  </a:lnTo>
                  <a:lnTo>
                    <a:pt x="283010" y="1077913"/>
                  </a:lnTo>
                  <a:lnTo>
                    <a:pt x="284228" y="1077600"/>
                  </a:lnTo>
                  <a:lnTo>
                    <a:pt x="284837" y="1076974"/>
                  </a:lnTo>
                  <a:lnTo>
                    <a:pt x="285446" y="1076348"/>
                  </a:lnTo>
                  <a:lnTo>
                    <a:pt x="285750" y="1075096"/>
                  </a:lnTo>
                  <a:lnTo>
                    <a:pt x="285750" y="1074157"/>
                  </a:lnTo>
                  <a:lnTo>
                    <a:pt x="285750" y="1073218"/>
                  </a:lnTo>
                  <a:lnTo>
                    <a:pt x="285446" y="1072279"/>
                  </a:lnTo>
                  <a:lnTo>
                    <a:pt x="284837" y="1071027"/>
                  </a:lnTo>
                  <a:lnTo>
                    <a:pt x="282705" y="1069148"/>
                  </a:lnTo>
                  <a:lnTo>
                    <a:pt x="280879" y="1067270"/>
                  </a:lnTo>
                  <a:lnTo>
                    <a:pt x="278748" y="1066644"/>
                  </a:lnTo>
                  <a:lnTo>
                    <a:pt x="279052" y="1063827"/>
                  </a:lnTo>
                  <a:lnTo>
                    <a:pt x="278748" y="1060384"/>
                  </a:lnTo>
                  <a:lnTo>
                    <a:pt x="278443" y="1059131"/>
                  </a:lnTo>
                  <a:lnTo>
                    <a:pt x="277834" y="1057879"/>
                  </a:lnTo>
                  <a:lnTo>
                    <a:pt x="277225" y="1056940"/>
                  </a:lnTo>
                  <a:lnTo>
                    <a:pt x="276616" y="1056314"/>
                  </a:lnTo>
                  <a:lnTo>
                    <a:pt x="275399" y="1056001"/>
                  </a:lnTo>
                  <a:lnTo>
                    <a:pt x="274485" y="1055688"/>
                  </a:lnTo>
                  <a:close/>
                  <a:moveTo>
                    <a:pt x="1175544" y="1006475"/>
                  </a:moveTo>
                  <a:lnTo>
                    <a:pt x="1173945" y="1006802"/>
                  </a:lnTo>
                  <a:lnTo>
                    <a:pt x="1172347" y="1007456"/>
                  </a:lnTo>
                  <a:lnTo>
                    <a:pt x="1171068" y="1008436"/>
                  </a:lnTo>
                  <a:lnTo>
                    <a:pt x="1170109" y="1009744"/>
                  </a:lnTo>
                  <a:lnTo>
                    <a:pt x="1169150" y="1012031"/>
                  </a:lnTo>
                  <a:lnTo>
                    <a:pt x="1168510" y="1013992"/>
                  </a:lnTo>
                  <a:lnTo>
                    <a:pt x="1168191" y="1015953"/>
                  </a:lnTo>
                  <a:lnTo>
                    <a:pt x="1167871" y="1018568"/>
                  </a:lnTo>
                  <a:lnTo>
                    <a:pt x="1168191" y="1020856"/>
                  </a:lnTo>
                  <a:lnTo>
                    <a:pt x="1168510" y="1023144"/>
                  </a:lnTo>
                  <a:lnTo>
                    <a:pt x="1165633" y="1022817"/>
                  </a:lnTo>
                  <a:lnTo>
                    <a:pt x="1163075" y="1023144"/>
                  </a:lnTo>
                  <a:lnTo>
                    <a:pt x="1160837" y="1023471"/>
                  </a:lnTo>
                  <a:lnTo>
                    <a:pt x="1158280" y="1024124"/>
                  </a:lnTo>
                  <a:lnTo>
                    <a:pt x="1156362" y="1024778"/>
                  </a:lnTo>
                  <a:lnTo>
                    <a:pt x="1154763" y="1026085"/>
                  </a:lnTo>
                  <a:lnTo>
                    <a:pt x="1153804" y="1027393"/>
                  </a:lnTo>
                  <a:lnTo>
                    <a:pt x="1152525" y="1028373"/>
                  </a:lnTo>
                  <a:lnTo>
                    <a:pt x="1152525" y="1030007"/>
                  </a:lnTo>
                  <a:lnTo>
                    <a:pt x="1152525" y="1031315"/>
                  </a:lnTo>
                  <a:lnTo>
                    <a:pt x="1153804" y="1032295"/>
                  </a:lnTo>
                  <a:lnTo>
                    <a:pt x="1154763" y="1033930"/>
                  </a:lnTo>
                  <a:lnTo>
                    <a:pt x="1156362" y="1034910"/>
                  </a:lnTo>
                  <a:lnTo>
                    <a:pt x="1158280" y="1035564"/>
                  </a:lnTo>
                  <a:lnTo>
                    <a:pt x="1160837" y="1036217"/>
                  </a:lnTo>
                  <a:lnTo>
                    <a:pt x="1163075" y="1036544"/>
                  </a:lnTo>
                  <a:lnTo>
                    <a:pt x="1165633" y="1036871"/>
                  </a:lnTo>
                  <a:lnTo>
                    <a:pt x="1168191" y="1036544"/>
                  </a:lnTo>
                  <a:lnTo>
                    <a:pt x="1167871" y="1038832"/>
                  </a:lnTo>
                  <a:lnTo>
                    <a:pt x="1168191" y="1041447"/>
                  </a:lnTo>
                  <a:lnTo>
                    <a:pt x="1168510" y="1043735"/>
                  </a:lnTo>
                  <a:lnTo>
                    <a:pt x="1169150" y="1045696"/>
                  </a:lnTo>
                  <a:lnTo>
                    <a:pt x="1170109" y="1047330"/>
                  </a:lnTo>
                  <a:lnTo>
                    <a:pt x="1171068" y="1048964"/>
                  </a:lnTo>
                  <a:lnTo>
                    <a:pt x="1172347" y="1050271"/>
                  </a:lnTo>
                  <a:lnTo>
                    <a:pt x="1173945" y="1050925"/>
                  </a:lnTo>
                  <a:lnTo>
                    <a:pt x="1175544" y="1050925"/>
                  </a:lnTo>
                  <a:lnTo>
                    <a:pt x="1177143" y="1050925"/>
                  </a:lnTo>
                  <a:lnTo>
                    <a:pt x="1178421" y="1050271"/>
                  </a:lnTo>
                  <a:lnTo>
                    <a:pt x="1179700" y="1048964"/>
                  </a:lnTo>
                  <a:lnTo>
                    <a:pt x="1180659" y="1047330"/>
                  </a:lnTo>
                  <a:lnTo>
                    <a:pt x="1181618" y="1045696"/>
                  </a:lnTo>
                  <a:lnTo>
                    <a:pt x="1182578" y="1043735"/>
                  </a:lnTo>
                  <a:lnTo>
                    <a:pt x="1183217" y="1041447"/>
                  </a:lnTo>
                  <a:lnTo>
                    <a:pt x="1183217" y="1038832"/>
                  </a:lnTo>
                  <a:lnTo>
                    <a:pt x="1183217" y="1036544"/>
                  </a:lnTo>
                  <a:lnTo>
                    <a:pt x="1185135" y="1036871"/>
                  </a:lnTo>
                  <a:lnTo>
                    <a:pt x="1187693" y="1036544"/>
                  </a:lnTo>
                  <a:lnTo>
                    <a:pt x="1190570" y="1036217"/>
                  </a:lnTo>
                  <a:lnTo>
                    <a:pt x="1192489" y="1035564"/>
                  </a:lnTo>
                  <a:lnTo>
                    <a:pt x="1194407" y="1034910"/>
                  </a:lnTo>
                  <a:lnTo>
                    <a:pt x="1196005" y="1033930"/>
                  </a:lnTo>
                  <a:lnTo>
                    <a:pt x="1197604" y="1032295"/>
                  </a:lnTo>
                  <a:lnTo>
                    <a:pt x="1198243" y="1031315"/>
                  </a:lnTo>
                  <a:lnTo>
                    <a:pt x="1198563" y="1030007"/>
                  </a:lnTo>
                  <a:lnTo>
                    <a:pt x="1198243" y="1028373"/>
                  </a:lnTo>
                  <a:lnTo>
                    <a:pt x="1197604" y="1027393"/>
                  </a:lnTo>
                  <a:lnTo>
                    <a:pt x="1196005" y="1026085"/>
                  </a:lnTo>
                  <a:lnTo>
                    <a:pt x="1194407" y="1024778"/>
                  </a:lnTo>
                  <a:lnTo>
                    <a:pt x="1192489" y="1024124"/>
                  </a:lnTo>
                  <a:lnTo>
                    <a:pt x="1190570" y="1023471"/>
                  </a:lnTo>
                  <a:lnTo>
                    <a:pt x="1187693" y="1023144"/>
                  </a:lnTo>
                  <a:lnTo>
                    <a:pt x="1185135" y="1022817"/>
                  </a:lnTo>
                  <a:lnTo>
                    <a:pt x="1182578" y="1023144"/>
                  </a:lnTo>
                  <a:lnTo>
                    <a:pt x="1183217" y="1020856"/>
                  </a:lnTo>
                  <a:lnTo>
                    <a:pt x="1183217" y="1018568"/>
                  </a:lnTo>
                  <a:lnTo>
                    <a:pt x="1183217" y="1015953"/>
                  </a:lnTo>
                  <a:lnTo>
                    <a:pt x="1182578" y="1013992"/>
                  </a:lnTo>
                  <a:lnTo>
                    <a:pt x="1181618" y="1012031"/>
                  </a:lnTo>
                  <a:lnTo>
                    <a:pt x="1180659" y="1009744"/>
                  </a:lnTo>
                  <a:lnTo>
                    <a:pt x="1179700" y="1008436"/>
                  </a:lnTo>
                  <a:lnTo>
                    <a:pt x="1178421" y="1007456"/>
                  </a:lnTo>
                  <a:lnTo>
                    <a:pt x="1177143" y="1006802"/>
                  </a:lnTo>
                  <a:lnTo>
                    <a:pt x="1175544" y="1006475"/>
                  </a:lnTo>
                  <a:close/>
                  <a:moveTo>
                    <a:pt x="1069343" y="1006475"/>
                  </a:moveTo>
                  <a:lnTo>
                    <a:pt x="1067411" y="1006802"/>
                  </a:lnTo>
                  <a:lnTo>
                    <a:pt x="1066124" y="1007456"/>
                  </a:lnTo>
                  <a:lnTo>
                    <a:pt x="1064836" y="1008436"/>
                  </a:lnTo>
                  <a:lnTo>
                    <a:pt x="1063548" y="1009744"/>
                  </a:lnTo>
                  <a:lnTo>
                    <a:pt x="1062904" y="1012031"/>
                  </a:lnTo>
                  <a:lnTo>
                    <a:pt x="1062260" y="1013992"/>
                  </a:lnTo>
                  <a:lnTo>
                    <a:pt x="1061616" y="1015953"/>
                  </a:lnTo>
                  <a:lnTo>
                    <a:pt x="1061616" y="1018568"/>
                  </a:lnTo>
                  <a:lnTo>
                    <a:pt x="1061616" y="1020856"/>
                  </a:lnTo>
                  <a:lnTo>
                    <a:pt x="1061938" y="1023144"/>
                  </a:lnTo>
                  <a:lnTo>
                    <a:pt x="1059363" y="1022817"/>
                  </a:lnTo>
                  <a:lnTo>
                    <a:pt x="1056787" y="1023144"/>
                  </a:lnTo>
                  <a:lnTo>
                    <a:pt x="1054212" y="1023471"/>
                  </a:lnTo>
                  <a:lnTo>
                    <a:pt x="1051958" y="1024124"/>
                  </a:lnTo>
                  <a:lnTo>
                    <a:pt x="1050026" y="1024778"/>
                  </a:lnTo>
                  <a:lnTo>
                    <a:pt x="1048417" y="1026085"/>
                  </a:lnTo>
                  <a:lnTo>
                    <a:pt x="1047129" y="1027393"/>
                  </a:lnTo>
                  <a:lnTo>
                    <a:pt x="1046485" y="1028373"/>
                  </a:lnTo>
                  <a:lnTo>
                    <a:pt x="1046163" y="1030007"/>
                  </a:lnTo>
                  <a:lnTo>
                    <a:pt x="1046485" y="1031315"/>
                  </a:lnTo>
                  <a:lnTo>
                    <a:pt x="1047129" y="1032295"/>
                  </a:lnTo>
                  <a:lnTo>
                    <a:pt x="1048417" y="1033930"/>
                  </a:lnTo>
                  <a:lnTo>
                    <a:pt x="1050026" y="1034910"/>
                  </a:lnTo>
                  <a:lnTo>
                    <a:pt x="1051958" y="1035564"/>
                  </a:lnTo>
                  <a:lnTo>
                    <a:pt x="1054212" y="1036217"/>
                  </a:lnTo>
                  <a:lnTo>
                    <a:pt x="1056787" y="1036544"/>
                  </a:lnTo>
                  <a:lnTo>
                    <a:pt x="1059363" y="1036871"/>
                  </a:lnTo>
                  <a:lnTo>
                    <a:pt x="1061616" y="1036544"/>
                  </a:lnTo>
                  <a:lnTo>
                    <a:pt x="1061616" y="1038832"/>
                  </a:lnTo>
                  <a:lnTo>
                    <a:pt x="1061616" y="1041447"/>
                  </a:lnTo>
                  <a:lnTo>
                    <a:pt x="1062260" y="1043735"/>
                  </a:lnTo>
                  <a:lnTo>
                    <a:pt x="1062904" y="1045696"/>
                  </a:lnTo>
                  <a:lnTo>
                    <a:pt x="1063548" y="1047330"/>
                  </a:lnTo>
                  <a:lnTo>
                    <a:pt x="1064836" y="1048964"/>
                  </a:lnTo>
                  <a:lnTo>
                    <a:pt x="1066124" y="1050271"/>
                  </a:lnTo>
                  <a:lnTo>
                    <a:pt x="1067411" y="1050925"/>
                  </a:lnTo>
                  <a:lnTo>
                    <a:pt x="1069343" y="1050925"/>
                  </a:lnTo>
                  <a:lnTo>
                    <a:pt x="1070631" y="1050925"/>
                  </a:lnTo>
                  <a:lnTo>
                    <a:pt x="1072240" y="1050271"/>
                  </a:lnTo>
                  <a:lnTo>
                    <a:pt x="1073206" y="1048964"/>
                  </a:lnTo>
                  <a:lnTo>
                    <a:pt x="1074494" y="1047330"/>
                  </a:lnTo>
                  <a:lnTo>
                    <a:pt x="1075782" y="1045696"/>
                  </a:lnTo>
                  <a:lnTo>
                    <a:pt x="1076426" y="1043735"/>
                  </a:lnTo>
                  <a:lnTo>
                    <a:pt x="1076748" y="1041447"/>
                  </a:lnTo>
                  <a:lnTo>
                    <a:pt x="1076748" y="1038832"/>
                  </a:lnTo>
                  <a:lnTo>
                    <a:pt x="1076748" y="1036544"/>
                  </a:lnTo>
                  <a:lnTo>
                    <a:pt x="1078679" y="1036871"/>
                  </a:lnTo>
                  <a:lnTo>
                    <a:pt x="1081577" y="1036544"/>
                  </a:lnTo>
                  <a:lnTo>
                    <a:pt x="1084152" y="1036217"/>
                  </a:lnTo>
                  <a:lnTo>
                    <a:pt x="1086406" y="1035564"/>
                  </a:lnTo>
                  <a:lnTo>
                    <a:pt x="1088338" y="1034910"/>
                  </a:lnTo>
                  <a:lnTo>
                    <a:pt x="1089947" y="1033930"/>
                  </a:lnTo>
                  <a:lnTo>
                    <a:pt x="1091235" y="1032295"/>
                  </a:lnTo>
                  <a:lnTo>
                    <a:pt x="1091879" y="1031315"/>
                  </a:lnTo>
                  <a:lnTo>
                    <a:pt x="1092201" y="1030007"/>
                  </a:lnTo>
                  <a:lnTo>
                    <a:pt x="1091879" y="1028373"/>
                  </a:lnTo>
                  <a:lnTo>
                    <a:pt x="1091235" y="1027393"/>
                  </a:lnTo>
                  <a:lnTo>
                    <a:pt x="1089947" y="1026085"/>
                  </a:lnTo>
                  <a:lnTo>
                    <a:pt x="1088338" y="1024778"/>
                  </a:lnTo>
                  <a:lnTo>
                    <a:pt x="1086406" y="1024124"/>
                  </a:lnTo>
                  <a:lnTo>
                    <a:pt x="1084152" y="1023471"/>
                  </a:lnTo>
                  <a:lnTo>
                    <a:pt x="1081577" y="1023144"/>
                  </a:lnTo>
                  <a:lnTo>
                    <a:pt x="1078679" y="1022817"/>
                  </a:lnTo>
                  <a:lnTo>
                    <a:pt x="1076426" y="1023144"/>
                  </a:lnTo>
                  <a:lnTo>
                    <a:pt x="1076748" y="1020856"/>
                  </a:lnTo>
                  <a:lnTo>
                    <a:pt x="1076748" y="1018568"/>
                  </a:lnTo>
                  <a:lnTo>
                    <a:pt x="1076748" y="1015953"/>
                  </a:lnTo>
                  <a:lnTo>
                    <a:pt x="1076426" y="1013992"/>
                  </a:lnTo>
                  <a:lnTo>
                    <a:pt x="1075782" y="1012031"/>
                  </a:lnTo>
                  <a:lnTo>
                    <a:pt x="1074494" y="1009744"/>
                  </a:lnTo>
                  <a:lnTo>
                    <a:pt x="1073206" y="1008436"/>
                  </a:lnTo>
                  <a:lnTo>
                    <a:pt x="1072240" y="1007456"/>
                  </a:lnTo>
                  <a:lnTo>
                    <a:pt x="1070631" y="1006802"/>
                  </a:lnTo>
                  <a:lnTo>
                    <a:pt x="1069343" y="1006475"/>
                  </a:lnTo>
                  <a:close/>
                  <a:moveTo>
                    <a:pt x="403380" y="1006475"/>
                  </a:moveTo>
                  <a:lnTo>
                    <a:pt x="401826" y="1006802"/>
                  </a:lnTo>
                  <a:lnTo>
                    <a:pt x="400583" y="1007456"/>
                  </a:lnTo>
                  <a:lnTo>
                    <a:pt x="399340" y="1008436"/>
                  </a:lnTo>
                  <a:lnTo>
                    <a:pt x="398096" y="1009744"/>
                  </a:lnTo>
                  <a:lnTo>
                    <a:pt x="397164" y="1012031"/>
                  </a:lnTo>
                  <a:lnTo>
                    <a:pt x="396542" y="1013992"/>
                  </a:lnTo>
                  <a:lnTo>
                    <a:pt x="395920" y="1015953"/>
                  </a:lnTo>
                  <a:lnTo>
                    <a:pt x="395920" y="1018568"/>
                  </a:lnTo>
                  <a:lnTo>
                    <a:pt x="395920" y="1020856"/>
                  </a:lnTo>
                  <a:lnTo>
                    <a:pt x="396542" y="1023144"/>
                  </a:lnTo>
                  <a:lnTo>
                    <a:pt x="394055" y="1022817"/>
                  </a:lnTo>
                  <a:lnTo>
                    <a:pt x="391258" y="1023144"/>
                  </a:lnTo>
                  <a:lnTo>
                    <a:pt x="388771" y="1023471"/>
                  </a:lnTo>
                  <a:lnTo>
                    <a:pt x="386906" y="1024124"/>
                  </a:lnTo>
                  <a:lnTo>
                    <a:pt x="385041" y="1024778"/>
                  </a:lnTo>
                  <a:lnTo>
                    <a:pt x="383176" y="1026085"/>
                  </a:lnTo>
                  <a:lnTo>
                    <a:pt x="381933" y="1027393"/>
                  </a:lnTo>
                  <a:lnTo>
                    <a:pt x="381311" y="1028373"/>
                  </a:lnTo>
                  <a:lnTo>
                    <a:pt x="381000" y="1030007"/>
                  </a:lnTo>
                  <a:lnTo>
                    <a:pt x="381311" y="1031315"/>
                  </a:lnTo>
                  <a:lnTo>
                    <a:pt x="381933" y="1032295"/>
                  </a:lnTo>
                  <a:lnTo>
                    <a:pt x="383176" y="1033930"/>
                  </a:lnTo>
                  <a:lnTo>
                    <a:pt x="385041" y="1034910"/>
                  </a:lnTo>
                  <a:lnTo>
                    <a:pt x="386906" y="1035564"/>
                  </a:lnTo>
                  <a:lnTo>
                    <a:pt x="388771" y="1036217"/>
                  </a:lnTo>
                  <a:lnTo>
                    <a:pt x="391258" y="1036544"/>
                  </a:lnTo>
                  <a:lnTo>
                    <a:pt x="394055" y="1036871"/>
                  </a:lnTo>
                  <a:lnTo>
                    <a:pt x="395920" y="1036544"/>
                  </a:lnTo>
                  <a:lnTo>
                    <a:pt x="395920" y="1038832"/>
                  </a:lnTo>
                  <a:lnTo>
                    <a:pt x="395920" y="1041447"/>
                  </a:lnTo>
                  <a:lnTo>
                    <a:pt x="396542" y="1043735"/>
                  </a:lnTo>
                  <a:lnTo>
                    <a:pt x="397164" y="1045696"/>
                  </a:lnTo>
                  <a:lnTo>
                    <a:pt x="398096" y="1047330"/>
                  </a:lnTo>
                  <a:lnTo>
                    <a:pt x="399340" y="1048964"/>
                  </a:lnTo>
                  <a:lnTo>
                    <a:pt x="400583" y="1050271"/>
                  </a:lnTo>
                  <a:lnTo>
                    <a:pt x="401826" y="1050925"/>
                  </a:lnTo>
                  <a:lnTo>
                    <a:pt x="403380" y="1050925"/>
                  </a:lnTo>
                  <a:lnTo>
                    <a:pt x="404624" y="1050925"/>
                  </a:lnTo>
                  <a:lnTo>
                    <a:pt x="406489" y="1050271"/>
                  </a:lnTo>
                  <a:lnTo>
                    <a:pt x="407732" y="1048964"/>
                  </a:lnTo>
                  <a:lnTo>
                    <a:pt x="408665" y="1047330"/>
                  </a:lnTo>
                  <a:lnTo>
                    <a:pt x="409597" y="1045696"/>
                  </a:lnTo>
                  <a:lnTo>
                    <a:pt x="410219" y="1043735"/>
                  </a:lnTo>
                  <a:lnTo>
                    <a:pt x="410530" y="1041447"/>
                  </a:lnTo>
                  <a:lnTo>
                    <a:pt x="410841" y="1038832"/>
                  </a:lnTo>
                  <a:lnTo>
                    <a:pt x="410530" y="1036544"/>
                  </a:lnTo>
                  <a:lnTo>
                    <a:pt x="412706" y="1036871"/>
                  </a:lnTo>
                  <a:lnTo>
                    <a:pt x="415503" y="1036544"/>
                  </a:lnTo>
                  <a:lnTo>
                    <a:pt x="417679" y="1036217"/>
                  </a:lnTo>
                  <a:lnTo>
                    <a:pt x="420166" y="1035564"/>
                  </a:lnTo>
                  <a:lnTo>
                    <a:pt x="422031" y="1034910"/>
                  </a:lnTo>
                  <a:lnTo>
                    <a:pt x="423585" y="1033930"/>
                  </a:lnTo>
                  <a:lnTo>
                    <a:pt x="424517" y="1032295"/>
                  </a:lnTo>
                  <a:lnTo>
                    <a:pt x="425450" y="1031315"/>
                  </a:lnTo>
                  <a:lnTo>
                    <a:pt x="425450" y="1030007"/>
                  </a:lnTo>
                  <a:lnTo>
                    <a:pt x="425450" y="1028373"/>
                  </a:lnTo>
                  <a:lnTo>
                    <a:pt x="424517" y="1027393"/>
                  </a:lnTo>
                  <a:lnTo>
                    <a:pt x="423585" y="1026085"/>
                  </a:lnTo>
                  <a:lnTo>
                    <a:pt x="422031" y="1024778"/>
                  </a:lnTo>
                  <a:lnTo>
                    <a:pt x="420166" y="1024124"/>
                  </a:lnTo>
                  <a:lnTo>
                    <a:pt x="417679" y="1023471"/>
                  </a:lnTo>
                  <a:lnTo>
                    <a:pt x="415503" y="1023144"/>
                  </a:lnTo>
                  <a:lnTo>
                    <a:pt x="412706" y="1022817"/>
                  </a:lnTo>
                  <a:lnTo>
                    <a:pt x="410219" y="1023144"/>
                  </a:lnTo>
                  <a:lnTo>
                    <a:pt x="410530" y="1020856"/>
                  </a:lnTo>
                  <a:lnTo>
                    <a:pt x="410841" y="1018568"/>
                  </a:lnTo>
                  <a:lnTo>
                    <a:pt x="410530" y="1015953"/>
                  </a:lnTo>
                  <a:lnTo>
                    <a:pt x="410219" y="1013992"/>
                  </a:lnTo>
                  <a:lnTo>
                    <a:pt x="409597" y="1012031"/>
                  </a:lnTo>
                  <a:lnTo>
                    <a:pt x="408665" y="1009744"/>
                  </a:lnTo>
                  <a:lnTo>
                    <a:pt x="407732" y="1008436"/>
                  </a:lnTo>
                  <a:lnTo>
                    <a:pt x="406489" y="1007456"/>
                  </a:lnTo>
                  <a:lnTo>
                    <a:pt x="404624" y="1006802"/>
                  </a:lnTo>
                  <a:lnTo>
                    <a:pt x="403380" y="1006475"/>
                  </a:lnTo>
                  <a:close/>
                  <a:moveTo>
                    <a:pt x="295908" y="1006475"/>
                  </a:moveTo>
                  <a:lnTo>
                    <a:pt x="294620" y="1006802"/>
                  </a:lnTo>
                  <a:lnTo>
                    <a:pt x="293011" y="1007456"/>
                  </a:lnTo>
                  <a:lnTo>
                    <a:pt x="291723" y="1008436"/>
                  </a:lnTo>
                  <a:lnTo>
                    <a:pt x="290435" y="1009744"/>
                  </a:lnTo>
                  <a:lnTo>
                    <a:pt x="289469" y="1012031"/>
                  </a:lnTo>
                  <a:lnTo>
                    <a:pt x="288825" y="1013992"/>
                  </a:lnTo>
                  <a:lnTo>
                    <a:pt x="288503" y="1015953"/>
                  </a:lnTo>
                  <a:lnTo>
                    <a:pt x="288181" y="1018568"/>
                  </a:lnTo>
                  <a:lnTo>
                    <a:pt x="288503" y="1020856"/>
                  </a:lnTo>
                  <a:lnTo>
                    <a:pt x="288825" y="1023144"/>
                  </a:lnTo>
                  <a:lnTo>
                    <a:pt x="286250" y="1022817"/>
                  </a:lnTo>
                  <a:lnTo>
                    <a:pt x="283674" y="1023144"/>
                  </a:lnTo>
                  <a:lnTo>
                    <a:pt x="281099" y="1023471"/>
                  </a:lnTo>
                  <a:lnTo>
                    <a:pt x="278845" y="1024124"/>
                  </a:lnTo>
                  <a:lnTo>
                    <a:pt x="276913" y="1024778"/>
                  </a:lnTo>
                  <a:lnTo>
                    <a:pt x="274982" y="1026085"/>
                  </a:lnTo>
                  <a:lnTo>
                    <a:pt x="274016" y="1027393"/>
                  </a:lnTo>
                  <a:lnTo>
                    <a:pt x="273050" y="1028373"/>
                  </a:lnTo>
                  <a:lnTo>
                    <a:pt x="273050" y="1030007"/>
                  </a:lnTo>
                  <a:lnTo>
                    <a:pt x="273050" y="1031315"/>
                  </a:lnTo>
                  <a:lnTo>
                    <a:pt x="274016" y="1032295"/>
                  </a:lnTo>
                  <a:lnTo>
                    <a:pt x="274982" y="1033930"/>
                  </a:lnTo>
                  <a:lnTo>
                    <a:pt x="276913" y="1034910"/>
                  </a:lnTo>
                  <a:lnTo>
                    <a:pt x="278845" y="1035564"/>
                  </a:lnTo>
                  <a:lnTo>
                    <a:pt x="281099" y="1036217"/>
                  </a:lnTo>
                  <a:lnTo>
                    <a:pt x="283674" y="1036544"/>
                  </a:lnTo>
                  <a:lnTo>
                    <a:pt x="286250" y="1036871"/>
                  </a:lnTo>
                  <a:lnTo>
                    <a:pt x="288503" y="1036544"/>
                  </a:lnTo>
                  <a:lnTo>
                    <a:pt x="288181" y="1038832"/>
                  </a:lnTo>
                  <a:lnTo>
                    <a:pt x="288503" y="1041447"/>
                  </a:lnTo>
                  <a:lnTo>
                    <a:pt x="288825" y="1043735"/>
                  </a:lnTo>
                  <a:lnTo>
                    <a:pt x="289469" y="1045696"/>
                  </a:lnTo>
                  <a:lnTo>
                    <a:pt x="290435" y="1047330"/>
                  </a:lnTo>
                  <a:lnTo>
                    <a:pt x="291723" y="1048964"/>
                  </a:lnTo>
                  <a:lnTo>
                    <a:pt x="293011" y="1050271"/>
                  </a:lnTo>
                  <a:lnTo>
                    <a:pt x="294620" y="1050925"/>
                  </a:lnTo>
                  <a:lnTo>
                    <a:pt x="295908" y="1050925"/>
                  </a:lnTo>
                  <a:lnTo>
                    <a:pt x="297518" y="1050925"/>
                  </a:lnTo>
                  <a:lnTo>
                    <a:pt x="299127" y="1050271"/>
                  </a:lnTo>
                  <a:lnTo>
                    <a:pt x="300415" y="1048964"/>
                  </a:lnTo>
                  <a:lnTo>
                    <a:pt x="301381" y="1047330"/>
                  </a:lnTo>
                  <a:lnTo>
                    <a:pt x="302347" y="1045696"/>
                  </a:lnTo>
                  <a:lnTo>
                    <a:pt x="302991" y="1043735"/>
                  </a:lnTo>
                  <a:lnTo>
                    <a:pt x="303635" y="1041447"/>
                  </a:lnTo>
                  <a:lnTo>
                    <a:pt x="303635" y="1038832"/>
                  </a:lnTo>
                  <a:lnTo>
                    <a:pt x="303635" y="1036544"/>
                  </a:lnTo>
                  <a:lnTo>
                    <a:pt x="305888" y="1036871"/>
                  </a:lnTo>
                  <a:lnTo>
                    <a:pt x="308464" y="1036544"/>
                  </a:lnTo>
                  <a:lnTo>
                    <a:pt x="310717" y="1036217"/>
                  </a:lnTo>
                  <a:lnTo>
                    <a:pt x="313293" y="1035564"/>
                  </a:lnTo>
                  <a:lnTo>
                    <a:pt x="315225" y="1034910"/>
                  </a:lnTo>
                  <a:lnTo>
                    <a:pt x="316834" y="1033930"/>
                  </a:lnTo>
                  <a:lnTo>
                    <a:pt x="318122" y="1032295"/>
                  </a:lnTo>
                  <a:lnTo>
                    <a:pt x="318766" y="1031315"/>
                  </a:lnTo>
                  <a:lnTo>
                    <a:pt x="319088" y="1030007"/>
                  </a:lnTo>
                  <a:lnTo>
                    <a:pt x="318766" y="1028373"/>
                  </a:lnTo>
                  <a:lnTo>
                    <a:pt x="318122" y="1027393"/>
                  </a:lnTo>
                  <a:lnTo>
                    <a:pt x="316834" y="1026085"/>
                  </a:lnTo>
                  <a:lnTo>
                    <a:pt x="315225" y="1024778"/>
                  </a:lnTo>
                  <a:lnTo>
                    <a:pt x="313293" y="1024124"/>
                  </a:lnTo>
                  <a:lnTo>
                    <a:pt x="310717" y="1023471"/>
                  </a:lnTo>
                  <a:lnTo>
                    <a:pt x="308464" y="1023144"/>
                  </a:lnTo>
                  <a:lnTo>
                    <a:pt x="305888" y="1022817"/>
                  </a:lnTo>
                  <a:lnTo>
                    <a:pt x="302991" y="1023144"/>
                  </a:lnTo>
                  <a:lnTo>
                    <a:pt x="303635" y="1020856"/>
                  </a:lnTo>
                  <a:lnTo>
                    <a:pt x="303635" y="1018568"/>
                  </a:lnTo>
                  <a:lnTo>
                    <a:pt x="303635" y="1015953"/>
                  </a:lnTo>
                  <a:lnTo>
                    <a:pt x="302991" y="1013992"/>
                  </a:lnTo>
                  <a:lnTo>
                    <a:pt x="302347" y="1012031"/>
                  </a:lnTo>
                  <a:lnTo>
                    <a:pt x="301381" y="1009744"/>
                  </a:lnTo>
                  <a:lnTo>
                    <a:pt x="300415" y="1008436"/>
                  </a:lnTo>
                  <a:lnTo>
                    <a:pt x="299127" y="1007456"/>
                  </a:lnTo>
                  <a:lnTo>
                    <a:pt x="297518" y="1006802"/>
                  </a:lnTo>
                  <a:lnTo>
                    <a:pt x="295908" y="1006475"/>
                  </a:lnTo>
                  <a:close/>
                  <a:moveTo>
                    <a:pt x="736759" y="963613"/>
                  </a:moveTo>
                  <a:lnTo>
                    <a:pt x="725637" y="967109"/>
                  </a:lnTo>
                  <a:lnTo>
                    <a:pt x="714516" y="971557"/>
                  </a:lnTo>
                  <a:lnTo>
                    <a:pt x="704348" y="976324"/>
                  </a:lnTo>
                  <a:lnTo>
                    <a:pt x="694497" y="980773"/>
                  </a:lnTo>
                  <a:lnTo>
                    <a:pt x="684647" y="985857"/>
                  </a:lnTo>
                  <a:lnTo>
                    <a:pt x="675750" y="991259"/>
                  </a:lnTo>
                  <a:lnTo>
                    <a:pt x="666852" y="996979"/>
                  </a:lnTo>
                  <a:lnTo>
                    <a:pt x="658591" y="1002382"/>
                  </a:lnTo>
                  <a:lnTo>
                    <a:pt x="650329" y="1008419"/>
                  </a:lnTo>
                  <a:lnTo>
                    <a:pt x="642703" y="1014457"/>
                  </a:lnTo>
                  <a:lnTo>
                    <a:pt x="635395" y="1020812"/>
                  </a:lnTo>
                  <a:lnTo>
                    <a:pt x="628404" y="1027486"/>
                  </a:lnTo>
                  <a:lnTo>
                    <a:pt x="621731" y="1034159"/>
                  </a:lnTo>
                  <a:lnTo>
                    <a:pt x="615694" y="1041150"/>
                  </a:lnTo>
                  <a:lnTo>
                    <a:pt x="609339" y="1048141"/>
                  </a:lnTo>
                  <a:lnTo>
                    <a:pt x="603619" y="1055132"/>
                  </a:lnTo>
                  <a:lnTo>
                    <a:pt x="598217" y="1062441"/>
                  </a:lnTo>
                  <a:lnTo>
                    <a:pt x="593133" y="1069750"/>
                  </a:lnTo>
                  <a:lnTo>
                    <a:pt x="588684" y="1077376"/>
                  </a:lnTo>
                  <a:lnTo>
                    <a:pt x="583918" y="1084685"/>
                  </a:lnTo>
                  <a:lnTo>
                    <a:pt x="579787" y="1092312"/>
                  </a:lnTo>
                  <a:lnTo>
                    <a:pt x="575656" y="1099938"/>
                  </a:lnTo>
                  <a:lnTo>
                    <a:pt x="572161" y="1107883"/>
                  </a:lnTo>
                  <a:lnTo>
                    <a:pt x="568666" y="1115509"/>
                  </a:lnTo>
                  <a:lnTo>
                    <a:pt x="565488" y="1123453"/>
                  </a:lnTo>
                  <a:lnTo>
                    <a:pt x="562311" y="1131080"/>
                  </a:lnTo>
                  <a:lnTo>
                    <a:pt x="559769" y="1139024"/>
                  </a:lnTo>
                  <a:lnTo>
                    <a:pt x="556909" y="1146651"/>
                  </a:lnTo>
                  <a:lnTo>
                    <a:pt x="552778" y="1162540"/>
                  </a:lnTo>
                  <a:lnTo>
                    <a:pt x="548965" y="1178111"/>
                  </a:lnTo>
                  <a:lnTo>
                    <a:pt x="546105" y="1193364"/>
                  </a:lnTo>
                  <a:lnTo>
                    <a:pt x="543881" y="1208299"/>
                  </a:lnTo>
                  <a:lnTo>
                    <a:pt x="541974" y="1222599"/>
                  </a:lnTo>
                  <a:lnTo>
                    <a:pt x="540703" y="1236581"/>
                  </a:lnTo>
                  <a:lnTo>
                    <a:pt x="540068" y="1250245"/>
                  </a:lnTo>
                  <a:lnTo>
                    <a:pt x="539750" y="1262638"/>
                  </a:lnTo>
                  <a:lnTo>
                    <a:pt x="539750" y="1274714"/>
                  </a:lnTo>
                  <a:lnTo>
                    <a:pt x="540068" y="1285836"/>
                  </a:lnTo>
                  <a:lnTo>
                    <a:pt x="540386" y="1296005"/>
                  </a:lnTo>
                  <a:lnTo>
                    <a:pt x="541021" y="1304902"/>
                  </a:lnTo>
                  <a:lnTo>
                    <a:pt x="542610" y="1319520"/>
                  </a:lnTo>
                  <a:lnTo>
                    <a:pt x="543881" y="1329053"/>
                  </a:lnTo>
                  <a:lnTo>
                    <a:pt x="544516" y="1331913"/>
                  </a:lnTo>
                  <a:lnTo>
                    <a:pt x="620778" y="1331913"/>
                  </a:lnTo>
                  <a:lnTo>
                    <a:pt x="852740" y="1331913"/>
                  </a:lnTo>
                  <a:lnTo>
                    <a:pt x="928684" y="1331913"/>
                  </a:lnTo>
                  <a:lnTo>
                    <a:pt x="929319" y="1329053"/>
                  </a:lnTo>
                  <a:lnTo>
                    <a:pt x="930590" y="1319520"/>
                  </a:lnTo>
                  <a:lnTo>
                    <a:pt x="932179" y="1304902"/>
                  </a:lnTo>
                  <a:lnTo>
                    <a:pt x="932814" y="1296005"/>
                  </a:lnTo>
                  <a:lnTo>
                    <a:pt x="933132" y="1285836"/>
                  </a:lnTo>
                  <a:lnTo>
                    <a:pt x="933450" y="1274714"/>
                  </a:lnTo>
                  <a:lnTo>
                    <a:pt x="933450" y="1262638"/>
                  </a:lnTo>
                  <a:lnTo>
                    <a:pt x="933132" y="1250245"/>
                  </a:lnTo>
                  <a:lnTo>
                    <a:pt x="932497" y="1236581"/>
                  </a:lnTo>
                  <a:lnTo>
                    <a:pt x="931226" y="1222599"/>
                  </a:lnTo>
                  <a:lnTo>
                    <a:pt x="929637" y="1208299"/>
                  </a:lnTo>
                  <a:lnTo>
                    <a:pt x="927413" y="1193364"/>
                  </a:lnTo>
                  <a:lnTo>
                    <a:pt x="924553" y="1178111"/>
                  </a:lnTo>
                  <a:lnTo>
                    <a:pt x="920740" y="1162540"/>
                  </a:lnTo>
                  <a:lnTo>
                    <a:pt x="915973" y="1146651"/>
                  </a:lnTo>
                  <a:lnTo>
                    <a:pt x="913749" y="1139024"/>
                  </a:lnTo>
                  <a:lnTo>
                    <a:pt x="911207" y="1131080"/>
                  </a:lnTo>
                  <a:lnTo>
                    <a:pt x="908030" y="1123453"/>
                  </a:lnTo>
                  <a:lnTo>
                    <a:pt x="904852" y="1115509"/>
                  </a:lnTo>
                  <a:lnTo>
                    <a:pt x="901357" y="1107883"/>
                  </a:lnTo>
                  <a:lnTo>
                    <a:pt x="897861" y="1099938"/>
                  </a:lnTo>
                  <a:lnTo>
                    <a:pt x="893730" y="1092312"/>
                  </a:lnTo>
                  <a:lnTo>
                    <a:pt x="889600" y="1084685"/>
                  </a:lnTo>
                  <a:lnTo>
                    <a:pt x="884833" y="1077376"/>
                  </a:lnTo>
                  <a:lnTo>
                    <a:pt x="880067" y="1069750"/>
                  </a:lnTo>
                  <a:lnTo>
                    <a:pt x="875301" y="1062441"/>
                  </a:lnTo>
                  <a:lnTo>
                    <a:pt x="869899" y="1055132"/>
                  </a:lnTo>
                  <a:lnTo>
                    <a:pt x="863861" y="1048141"/>
                  </a:lnTo>
                  <a:lnTo>
                    <a:pt x="857824" y="1041150"/>
                  </a:lnTo>
                  <a:lnTo>
                    <a:pt x="851469" y="1034159"/>
                  </a:lnTo>
                  <a:lnTo>
                    <a:pt x="844796" y="1027486"/>
                  </a:lnTo>
                  <a:lnTo>
                    <a:pt x="838123" y="1020812"/>
                  </a:lnTo>
                  <a:lnTo>
                    <a:pt x="830497" y="1014457"/>
                  </a:lnTo>
                  <a:lnTo>
                    <a:pt x="822871" y="1008419"/>
                  </a:lnTo>
                  <a:lnTo>
                    <a:pt x="814927" y="1002382"/>
                  </a:lnTo>
                  <a:lnTo>
                    <a:pt x="806665" y="996979"/>
                  </a:lnTo>
                  <a:lnTo>
                    <a:pt x="797768" y="991259"/>
                  </a:lnTo>
                  <a:lnTo>
                    <a:pt x="788871" y="985857"/>
                  </a:lnTo>
                  <a:lnTo>
                    <a:pt x="779020" y="980773"/>
                  </a:lnTo>
                  <a:lnTo>
                    <a:pt x="769170" y="976324"/>
                  </a:lnTo>
                  <a:lnTo>
                    <a:pt x="759002" y="971557"/>
                  </a:lnTo>
                  <a:lnTo>
                    <a:pt x="747880" y="967109"/>
                  </a:lnTo>
                  <a:lnTo>
                    <a:pt x="736759" y="963613"/>
                  </a:lnTo>
                  <a:close/>
                  <a:moveTo>
                    <a:pt x="1125538" y="522288"/>
                  </a:moveTo>
                  <a:lnTo>
                    <a:pt x="1125538" y="538163"/>
                  </a:lnTo>
                  <a:lnTo>
                    <a:pt x="1154113" y="538163"/>
                  </a:lnTo>
                  <a:lnTo>
                    <a:pt x="1154113" y="522288"/>
                  </a:lnTo>
                  <a:lnTo>
                    <a:pt x="1125538" y="522288"/>
                  </a:lnTo>
                  <a:close/>
                  <a:moveTo>
                    <a:pt x="1079500" y="522288"/>
                  </a:moveTo>
                  <a:lnTo>
                    <a:pt x="1079500" y="538163"/>
                  </a:lnTo>
                  <a:lnTo>
                    <a:pt x="1108075" y="538163"/>
                  </a:lnTo>
                  <a:lnTo>
                    <a:pt x="1108075" y="522288"/>
                  </a:lnTo>
                  <a:lnTo>
                    <a:pt x="1079500" y="522288"/>
                  </a:lnTo>
                  <a:close/>
                  <a:moveTo>
                    <a:pt x="363538" y="522288"/>
                  </a:moveTo>
                  <a:lnTo>
                    <a:pt x="363538" y="538163"/>
                  </a:lnTo>
                  <a:lnTo>
                    <a:pt x="392113" y="538163"/>
                  </a:lnTo>
                  <a:lnTo>
                    <a:pt x="392113" y="522288"/>
                  </a:lnTo>
                  <a:lnTo>
                    <a:pt x="363538" y="522288"/>
                  </a:lnTo>
                  <a:close/>
                  <a:moveTo>
                    <a:pt x="319088" y="522288"/>
                  </a:moveTo>
                  <a:lnTo>
                    <a:pt x="319088" y="538163"/>
                  </a:lnTo>
                  <a:lnTo>
                    <a:pt x="347663" y="538163"/>
                  </a:lnTo>
                  <a:lnTo>
                    <a:pt x="347663" y="522288"/>
                  </a:lnTo>
                  <a:lnTo>
                    <a:pt x="319088" y="522288"/>
                  </a:lnTo>
                  <a:close/>
                  <a:moveTo>
                    <a:pt x="1125538" y="468313"/>
                  </a:moveTo>
                  <a:lnTo>
                    <a:pt x="1125538" y="501651"/>
                  </a:lnTo>
                  <a:lnTo>
                    <a:pt x="1154113" y="501651"/>
                  </a:lnTo>
                  <a:lnTo>
                    <a:pt x="1154113" y="468313"/>
                  </a:lnTo>
                  <a:lnTo>
                    <a:pt x="1125538" y="468313"/>
                  </a:lnTo>
                  <a:close/>
                  <a:moveTo>
                    <a:pt x="1079500" y="468313"/>
                  </a:moveTo>
                  <a:lnTo>
                    <a:pt x="1079500" y="501651"/>
                  </a:lnTo>
                  <a:lnTo>
                    <a:pt x="1108075" y="501651"/>
                  </a:lnTo>
                  <a:lnTo>
                    <a:pt x="1108075" y="468313"/>
                  </a:lnTo>
                  <a:lnTo>
                    <a:pt x="1079500" y="468313"/>
                  </a:lnTo>
                  <a:close/>
                  <a:moveTo>
                    <a:pt x="363538" y="468313"/>
                  </a:moveTo>
                  <a:lnTo>
                    <a:pt x="363538" y="501651"/>
                  </a:lnTo>
                  <a:lnTo>
                    <a:pt x="392113" y="501651"/>
                  </a:lnTo>
                  <a:lnTo>
                    <a:pt x="392113" y="468313"/>
                  </a:lnTo>
                  <a:lnTo>
                    <a:pt x="363538" y="468313"/>
                  </a:lnTo>
                  <a:close/>
                  <a:moveTo>
                    <a:pt x="319088" y="468313"/>
                  </a:moveTo>
                  <a:lnTo>
                    <a:pt x="319088" y="501651"/>
                  </a:lnTo>
                  <a:lnTo>
                    <a:pt x="347663" y="501651"/>
                  </a:lnTo>
                  <a:lnTo>
                    <a:pt x="347663" y="468313"/>
                  </a:lnTo>
                  <a:lnTo>
                    <a:pt x="319088" y="468313"/>
                  </a:lnTo>
                  <a:close/>
                  <a:moveTo>
                    <a:pt x="1125538" y="400050"/>
                  </a:moveTo>
                  <a:lnTo>
                    <a:pt x="1125538" y="442913"/>
                  </a:lnTo>
                  <a:lnTo>
                    <a:pt x="1154113" y="442913"/>
                  </a:lnTo>
                  <a:lnTo>
                    <a:pt x="1154113" y="400050"/>
                  </a:lnTo>
                  <a:lnTo>
                    <a:pt x="1125538" y="400050"/>
                  </a:lnTo>
                  <a:close/>
                  <a:moveTo>
                    <a:pt x="1079500" y="400050"/>
                  </a:moveTo>
                  <a:lnTo>
                    <a:pt x="1079500" y="442913"/>
                  </a:lnTo>
                  <a:lnTo>
                    <a:pt x="1108075" y="442913"/>
                  </a:lnTo>
                  <a:lnTo>
                    <a:pt x="1108075" y="400050"/>
                  </a:lnTo>
                  <a:lnTo>
                    <a:pt x="1079500" y="400050"/>
                  </a:lnTo>
                  <a:close/>
                  <a:moveTo>
                    <a:pt x="363538" y="400050"/>
                  </a:moveTo>
                  <a:lnTo>
                    <a:pt x="363538" y="442913"/>
                  </a:lnTo>
                  <a:lnTo>
                    <a:pt x="392113" y="442913"/>
                  </a:lnTo>
                  <a:lnTo>
                    <a:pt x="392113" y="400050"/>
                  </a:lnTo>
                  <a:lnTo>
                    <a:pt x="363538" y="400050"/>
                  </a:lnTo>
                  <a:close/>
                  <a:moveTo>
                    <a:pt x="319088" y="400050"/>
                  </a:moveTo>
                  <a:lnTo>
                    <a:pt x="319088" y="442913"/>
                  </a:lnTo>
                  <a:lnTo>
                    <a:pt x="347663" y="442913"/>
                  </a:lnTo>
                  <a:lnTo>
                    <a:pt x="347663" y="400050"/>
                  </a:lnTo>
                  <a:lnTo>
                    <a:pt x="319088" y="400050"/>
                  </a:lnTo>
                  <a:close/>
                  <a:moveTo>
                    <a:pt x="1125538" y="349250"/>
                  </a:moveTo>
                  <a:lnTo>
                    <a:pt x="1125538" y="384175"/>
                  </a:lnTo>
                  <a:lnTo>
                    <a:pt x="1154113" y="384175"/>
                  </a:lnTo>
                  <a:lnTo>
                    <a:pt x="1154113" y="349250"/>
                  </a:lnTo>
                  <a:lnTo>
                    <a:pt x="1125538" y="349250"/>
                  </a:lnTo>
                  <a:close/>
                  <a:moveTo>
                    <a:pt x="1079500" y="349250"/>
                  </a:moveTo>
                  <a:lnTo>
                    <a:pt x="1079500" y="384175"/>
                  </a:lnTo>
                  <a:lnTo>
                    <a:pt x="1108075" y="384175"/>
                  </a:lnTo>
                  <a:lnTo>
                    <a:pt x="1108075" y="349250"/>
                  </a:lnTo>
                  <a:lnTo>
                    <a:pt x="1079500" y="349250"/>
                  </a:lnTo>
                  <a:close/>
                  <a:moveTo>
                    <a:pt x="363538" y="349250"/>
                  </a:moveTo>
                  <a:lnTo>
                    <a:pt x="363538" y="384175"/>
                  </a:lnTo>
                  <a:lnTo>
                    <a:pt x="392113" y="384175"/>
                  </a:lnTo>
                  <a:lnTo>
                    <a:pt x="392113" y="349250"/>
                  </a:lnTo>
                  <a:lnTo>
                    <a:pt x="363538" y="349250"/>
                  </a:lnTo>
                  <a:close/>
                  <a:moveTo>
                    <a:pt x="319088" y="349250"/>
                  </a:moveTo>
                  <a:lnTo>
                    <a:pt x="319088" y="384175"/>
                  </a:lnTo>
                  <a:lnTo>
                    <a:pt x="347663" y="384175"/>
                  </a:lnTo>
                  <a:lnTo>
                    <a:pt x="347663" y="349250"/>
                  </a:lnTo>
                  <a:lnTo>
                    <a:pt x="319088" y="349250"/>
                  </a:lnTo>
                  <a:close/>
                  <a:moveTo>
                    <a:pt x="1125538" y="296863"/>
                  </a:moveTo>
                  <a:lnTo>
                    <a:pt x="1125538" y="330201"/>
                  </a:lnTo>
                  <a:lnTo>
                    <a:pt x="1154113" y="330201"/>
                  </a:lnTo>
                  <a:lnTo>
                    <a:pt x="1154113" y="296863"/>
                  </a:lnTo>
                  <a:lnTo>
                    <a:pt x="1125538" y="296863"/>
                  </a:lnTo>
                  <a:close/>
                  <a:moveTo>
                    <a:pt x="1079500" y="296863"/>
                  </a:moveTo>
                  <a:lnTo>
                    <a:pt x="1079500" y="330201"/>
                  </a:lnTo>
                  <a:lnTo>
                    <a:pt x="1108075" y="330201"/>
                  </a:lnTo>
                  <a:lnTo>
                    <a:pt x="1108075" y="296863"/>
                  </a:lnTo>
                  <a:lnTo>
                    <a:pt x="1079500" y="296863"/>
                  </a:lnTo>
                  <a:close/>
                  <a:moveTo>
                    <a:pt x="363538" y="296863"/>
                  </a:moveTo>
                  <a:lnTo>
                    <a:pt x="363538" y="330201"/>
                  </a:lnTo>
                  <a:lnTo>
                    <a:pt x="392113" y="330201"/>
                  </a:lnTo>
                  <a:lnTo>
                    <a:pt x="392113" y="296863"/>
                  </a:lnTo>
                  <a:lnTo>
                    <a:pt x="363538" y="296863"/>
                  </a:lnTo>
                  <a:close/>
                  <a:moveTo>
                    <a:pt x="319088" y="296863"/>
                  </a:moveTo>
                  <a:lnTo>
                    <a:pt x="319088" y="330201"/>
                  </a:lnTo>
                  <a:lnTo>
                    <a:pt x="347663" y="330201"/>
                  </a:lnTo>
                  <a:lnTo>
                    <a:pt x="347663" y="296863"/>
                  </a:lnTo>
                  <a:lnTo>
                    <a:pt x="319088" y="296863"/>
                  </a:lnTo>
                  <a:close/>
                  <a:moveTo>
                    <a:pt x="1125538" y="228600"/>
                  </a:moveTo>
                  <a:lnTo>
                    <a:pt x="1125538" y="273050"/>
                  </a:lnTo>
                  <a:lnTo>
                    <a:pt x="1154113" y="273050"/>
                  </a:lnTo>
                  <a:lnTo>
                    <a:pt x="1154113" y="228600"/>
                  </a:lnTo>
                  <a:lnTo>
                    <a:pt x="1125538" y="228600"/>
                  </a:lnTo>
                  <a:close/>
                  <a:moveTo>
                    <a:pt x="1079500" y="228600"/>
                  </a:moveTo>
                  <a:lnTo>
                    <a:pt x="1079500" y="273050"/>
                  </a:lnTo>
                  <a:lnTo>
                    <a:pt x="1108075" y="273050"/>
                  </a:lnTo>
                  <a:lnTo>
                    <a:pt x="1108075" y="228600"/>
                  </a:lnTo>
                  <a:lnTo>
                    <a:pt x="1079500" y="228600"/>
                  </a:lnTo>
                  <a:close/>
                  <a:moveTo>
                    <a:pt x="363538" y="228600"/>
                  </a:moveTo>
                  <a:lnTo>
                    <a:pt x="363538" y="273050"/>
                  </a:lnTo>
                  <a:lnTo>
                    <a:pt x="392113" y="273050"/>
                  </a:lnTo>
                  <a:lnTo>
                    <a:pt x="392113" y="228600"/>
                  </a:lnTo>
                  <a:lnTo>
                    <a:pt x="363538" y="228600"/>
                  </a:lnTo>
                  <a:close/>
                  <a:moveTo>
                    <a:pt x="319088" y="228600"/>
                  </a:moveTo>
                  <a:lnTo>
                    <a:pt x="319088" y="273050"/>
                  </a:lnTo>
                  <a:lnTo>
                    <a:pt x="347663" y="273050"/>
                  </a:lnTo>
                  <a:lnTo>
                    <a:pt x="347663" y="228600"/>
                  </a:lnTo>
                  <a:lnTo>
                    <a:pt x="319088" y="228600"/>
                  </a:lnTo>
                  <a:close/>
                  <a:moveTo>
                    <a:pt x="1300162" y="200025"/>
                  </a:moveTo>
                  <a:lnTo>
                    <a:pt x="1298575" y="200344"/>
                  </a:lnTo>
                  <a:lnTo>
                    <a:pt x="1296988" y="201299"/>
                  </a:lnTo>
                  <a:lnTo>
                    <a:pt x="1295718" y="202573"/>
                  </a:lnTo>
                  <a:lnTo>
                    <a:pt x="1294448" y="205121"/>
                  </a:lnTo>
                  <a:lnTo>
                    <a:pt x="1293495" y="207350"/>
                  </a:lnTo>
                  <a:lnTo>
                    <a:pt x="1292860" y="209898"/>
                  </a:lnTo>
                  <a:lnTo>
                    <a:pt x="1292225" y="213401"/>
                  </a:lnTo>
                  <a:lnTo>
                    <a:pt x="1292225" y="216586"/>
                  </a:lnTo>
                  <a:lnTo>
                    <a:pt x="1292225" y="509588"/>
                  </a:lnTo>
                  <a:lnTo>
                    <a:pt x="1308100" y="509588"/>
                  </a:lnTo>
                  <a:lnTo>
                    <a:pt x="1308100" y="216586"/>
                  </a:lnTo>
                  <a:lnTo>
                    <a:pt x="1308100" y="213401"/>
                  </a:lnTo>
                  <a:lnTo>
                    <a:pt x="1307465" y="209898"/>
                  </a:lnTo>
                  <a:lnTo>
                    <a:pt x="1306830" y="207350"/>
                  </a:lnTo>
                  <a:lnTo>
                    <a:pt x="1305878" y="205121"/>
                  </a:lnTo>
                  <a:lnTo>
                    <a:pt x="1304290" y="202573"/>
                  </a:lnTo>
                  <a:lnTo>
                    <a:pt x="1303020" y="201299"/>
                  </a:lnTo>
                  <a:lnTo>
                    <a:pt x="1301750" y="200344"/>
                  </a:lnTo>
                  <a:lnTo>
                    <a:pt x="1300162" y="200025"/>
                  </a:lnTo>
                  <a:close/>
                  <a:moveTo>
                    <a:pt x="946306" y="200025"/>
                  </a:moveTo>
                  <a:lnTo>
                    <a:pt x="944438" y="200344"/>
                  </a:lnTo>
                  <a:lnTo>
                    <a:pt x="943193" y="201299"/>
                  </a:lnTo>
                  <a:lnTo>
                    <a:pt x="941948" y="202573"/>
                  </a:lnTo>
                  <a:lnTo>
                    <a:pt x="940703" y="205121"/>
                  </a:lnTo>
                  <a:lnTo>
                    <a:pt x="939769" y="207350"/>
                  </a:lnTo>
                  <a:lnTo>
                    <a:pt x="939147" y="209898"/>
                  </a:lnTo>
                  <a:lnTo>
                    <a:pt x="938213" y="213401"/>
                  </a:lnTo>
                  <a:lnTo>
                    <a:pt x="938213" y="216586"/>
                  </a:lnTo>
                  <a:lnTo>
                    <a:pt x="938213" y="509588"/>
                  </a:lnTo>
                  <a:lnTo>
                    <a:pt x="954088" y="509588"/>
                  </a:lnTo>
                  <a:lnTo>
                    <a:pt x="954088" y="216586"/>
                  </a:lnTo>
                  <a:lnTo>
                    <a:pt x="954088" y="213401"/>
                  </a:lnTo>
                  <a:lnTo>
                    <a:pt x="953465" y="209898"/>
                  </a:lnTo>
                  <a:lnTo>
                    <a:pt x="952532" y="207350"/>
                  </a:lnTo>
                  <a:lnTo>
                    <a:pt x="951598" y="205121"/>
                  </a:lnTo>
                  <a:lnTo>
                    <a:pt x="950353" y="202573"/>
                  </a:lnTo>
                  <a:lnTo>
                    <a:pt x="949108" y="201299"/>
                  </a:lnTo>
                  <a:lnTo>
                    <a:pt x="947863" y="200344"/>
                  </a:lnTo>
                  <a:lnTo>
                    <a:pt x="946306" y="200025"/>
                  </a:lnTo>
                  <a:close/>
                  <a:moveTo>
                    <a:pt x="527050" y="200025"/>
                  </a:moveTo>
                  <a:lnTo>
                    <a:pt x="525780" y="200344"/>
                  </a:lnTo>
                  <a:lnTo>
                    <a:pt x="524193" y="201299"/>
                  </a:lnTo>
                  <a:lnTo>
                    <a:pt x="522923" y="202573"/>
                  </a:lnTo>
                  <a:lnTo>
                    <a:pt x="521336" y="205121"/>
                  </a:lnTo>
                  <a:lnTo>
                    <a:pt x="520383" y="207350"/>
                  </a:lnTo>
                  <a:lnTo>
                    <a:pt x="519748" y="209898"/>
                  </a:lnTo>
                  <a:lnTo>
                    <a:pt x="519430" y="213401"/>
                  </a:lnTo>
                  <a:lnTo>
                    <a:pt x="519113" y="216586"/>
                  </a:lnTo>
                  <a:lnTo>
                    <a:pt x="519113" y="509588"/>
                  </a:lnTo>
                  <a:lnTo>
                    <a:pt x="534988" y="509588"/>
                  </a:lnTo>
                  <a:lnTo>
                    <a:pt x="534988" y="216586"/>
                  </a:lnTo>
                  <a:lnTo>
                    <a:pt x="534988" y="213401"/>
                  </a:lnTo>
                  <a:lnTo>
                    <a:pt x="534670" y="209898"/>
                  </a:lnTo>
                  <a:lnTo>
                    <a:pt x="533718" y="207350"/>
                  </a:lnTo>
                  <a:lnTo>
                    <a:pt x="532766" y="205121"/>
                  </a:lnTo>
                  <a:lnTo>
                    <a:pt x="531813" y="202573"/>
                  </a:lnTo>
                  <a:lnTo>
                    <a:pt x="530543" y="201299"/>
                  </a:lnTo>
                  <a:lnTo>
                    <a:pt x="528638" y="200344"/>
                  </a:lnTo>
                  <a:lnTo>
                    <a:pt x="527050" y="200025"/>
                  </a:lnTo>
                  <a:close/>
                  <a:moveTo>
                    <a:pt x="173038" y="200025"/>
                  </a:moveTo>
                  <a:lnTo>
                    <a:pt x="171768" y="200344"/>
                  </a:lnTo>
                  <a:lnTo>
                    <a:pt x="170180" y="201299"/>
                  </a:lnTo>
                  <a:lnTo>
                    <a:pt x="168592" y="202573"/>
                  </a:lnTo>
                  <a:lnTo>
                    <a:pt x="167322" y="205121"/>
                  </a:lnTo>
                  <a:lnTo>
                    <a:pt x="166370" y="207350"/>
                  </a:lnTo>
                  <a:lnTo>
                    <a:pt x="165735" y="209898"/>
                  </a:lnTo>
                  <a:lnTo>
                    <a:pt x="165418" y="213401"/>
                  </a:lnTo>
                  <a:lnTo>
                    <a:pt x="165100" y="216586"/>
                  </a:lnTo>
                  <a:lnTo>
                    <a:pt x="165100" y="509588"/>
                  </a:lnTo>
                  <a:lnTo>
                    <a:pt x="180975" y="509588"/>
                  </a:lnTo>
                  <a:lnTo>
                    <a:pt x="180975" y="216586"/>
                  </a:lnTo>
                  <a:lnTo>
                    <a:pt x="180975" y="213401"/>
                  </a:lnTo>
                  <a:lnTo>
                    <a:pt x="180658" y="209898"/>
                  </a:lnTo>
                  <a:lnTo>
                    <a:pt x="179705" y="207350"/>
                  </a:lnTo>
                  <a:lnTo>
                    <a:pt x="178752" y="205121"/>
                  </a:lnTo>
                  <a:lnTo>
                    <a:pt x="177800" y="202573"/>
                  </a:lnTo>
                  <a:lnTo>
                    <a:pt x="176212" y="201299"/>
                  </a:lnTo>
                  <a:lnTo>
                    <a:pt x="174625" y="200344"/>
                  </a:lnTo>
                  <a:lnTo>
                    <a:pt x="173038" y="200025"/>
                  </a:lnTo>
                  <a:close/>
                  <a:moveTo>
                    <a:pt x="1139190" y="193675"/>
                  </a:moveTo>
                  <a:lnTo>
                    <a:pt x="1137920" y="194009"/>
                  </a:lnTo>
                  <a:lnTo>
                    <a:pt x="1136968" y="194343"/>
                  </a:lnTo>
                  <a:lnTo>
                    <a:pt x="1136015" y="195346"/>
                  </a:lnTo>
                  <a:lnTo>
                    <a:pt x="1135380" y="196349"/>
                  </a:lnTo>
                  <a:lnTo>
                    <a:pt x="1134745" y="197686"/>
                  </a:lnTo>
                  <a:lnTo>
                    <a:pt x="1134110" y="199357"/>
                  </a:lnTo>
                  <a:lnTo>
                    <a:pt x="1133793" y="201028"/>
                  </a:lnTo>
                  <a:lnTo>
                    <a:pt x="1133793" y="202699"/>
                  </a:lnTo>
                  <a:lnTo>
                    <a:pt x="1133793" y="204370"/>
                  </a:lnTo>
                  <a:lnTo>
                    <a:pt x="1134110" y="206375"/>
                  </a:lnTo>
                  <a:lnTo>
                    <a:pt x="1130300" y="207378"/>
                  </a:lnTo>
                  <a:lnTo>
                    <a:pt x="1127443" y="208715"/>
                  </a:lnTo>
                  <a:lnTo>
                    <a:pt x="1126173" y="209717"/>
                  </a:lnTo>
                  <a:lnTo>
                    <a:pt x="1125538" y="210720"/>
                  </a:lnTo>
                  <a:lnTo>
                    <a:pt x="1124903" y="211722"/>
                  </a:lnTo>
                  <a:lnTo>
                    <a:pt x="1123950" y="212725"/>
                  </a:lnTo>
                  <a:lnTo>
                    <a:pt x="1154113" y="212725"/>
                  </a:lnTo>
                  <a:lnTo>
                    <a:pt x="1153795" y="211722"/>
                  </a:lnTo>
                  <a:lnTo>
                    <a:pt x="1152843" y="210720"/>
                  </a:lnTo>
                  <a:lnTo>
                    <a:pt x="1151890" y="209717"/>
                  </a:lnTo>
                  <a:lnTo>
                    <a:pt x="1150938" y="208715"/>
                  </a:lnTo>
                  <a:lnTo>
                    <a:pt x="1148080" y="207378"/>
                  </a:lnTo>
                  <a:lnTo>
                    <a:pt x="1144270" y="206375"/>
                  </a:lnTo>
                  <a:lnTo>
                    <a:pt x="1144270" y="204370"/>
                  </a:lnTo>
                  <a:lnTo>
                    <a:pt x="1144588" y="202699"/>
                  </a:lnTo>
                  <a:lnTo>
                    <a:pt x="1144270" y="201028"/>
                  </a:lnTo>
                  <a:lnTo>
                    <a:pt x="1144270" y="199357"/>
                  </a:lnTo>
                  <a:lnTo>
                    <a:pt x="1143635" y="197686"/>
                  </a:lnTo>
                  <a:lnTo>
                    <a:pt x="1143000" y="196349"/>
                  </a:lnTo>
                  <a:lnTo>
                    <a:pt x="1142365" y="195346"/>
                  </a:lnTo>
                  <a:lnTo>
                    <a:pt x="1141413" y="194343"/>
                  </a:lnTo>
                  <a:lnTo>
                    <a:pt x="1140460" y="194009"/>
                  </a:lnTo>
                  <a:lnTo>
                    <a:pt x="1139190" y="193675"/>
                  </a:lnTo>
                  <a:close/>
                  <a:moveTo>
                    <a:pt x="1094582" y="193675"/>
                  </a:moveTo>
                  <a:lnTo>
                    <a:pt x="1093298" y="194009"/>
                  </a:lnTo>
                  <a:lnTo>
                    <a:pt x="1092335" y="194343"/>
                  </a:lnTo>
                  <a:lnTo>
                    <a:pt x="1091694" y="195346"/>
                  </a:lnTo>
                  <a:lnTo>
                    <a:pt x="1090731" y="196349"/>
                  </a:lnTo>
                  <a:lnTo>
                    <a:pt x="1090089" y="197686"/>
                  </a:lnTo>
                  <a:lnTo>
                    <a:pt x="1089768" y="199357"/>
                  </a:lnTo>
                  <a:lnTo>
                    <a:pt x="1089447" y="201028"/>
                  </a:lnTo>
                  <a:lnTo>
                    <a:pt x="1088806" y="202699"/>
                  </a:lnTo>
                  <a:lnTo>
                    <a:pt x="1089447" y="204370"/>
                  </a:lnTo>
                  <a:lnTo>
                    <a:pt x="1089768" y="206375"/>
                  </a:lnTo>
                  <a:lnTo>
                    <a:pt x="1085597" y="207378"/>
                  </a:lnTo>
                  <a:lnTo>
                    <a:pt x="1082709" y="208715"/>
                  </a:lnTo>
                  <a:lnTo>
                    <a:pt x="1081425" y="209717"/>
                  </a:lnTo>
                  <a:lnTo>
                    <a:pt x="1080463" y="210720"/>
                  </a:lnTo>
                  <a:lnTo>
                    <a:pt x="1079821" y="211722"/>
                  </a:lnTo>
                  <a:lnTo>
                    <a:pt x="1079500" y="212725"/>
                  </a:lnTo>
                  <a:lnTo>
                    <a:pt x="1109663" y="212725"/>
                  </a:lnTo>
                  <a:lnTo>
                    <a:pt x="1109342" y="211722"/>
                  </a:lnTo>
                  <a:lnTo>
                    <a:pt x="1108379" y="210720"/>
                  </a:lnTo>
                  <a:lnTo>
                    <a:pt x="1107738" y="209717"/>
                  </a:lnTo>
                  <a:lnTo>
                    <a:pt x="1106454" y="208715"/>
                  </a:lnTo>
                  <a:lnTo>
                    <a:pt x="1103245" y="207378"/>
                  </a:lnTo>
                  <a:lnTo>
                    <a:pt x="1099716" y="206375"/>
                  </a:lnTo>
                  <a:lnTo>
                    <a:pt x="1100037" y="204370"/>
                  </a:lnTo>
                  <a:lnTo>
                    <a:pt x="1100037" y="202699"/>
                  </a:lnTo>
                  <a:lnTo>
                    <a:pt x="1100037" y="201028"/>
                  </a:lnTo>
                  <a:lnTo>
                    <a:pt x="1099716" y="199357"/>
                  </a:lnTo>
                  <a:lnTo>
                    <a:pt x="1099074" y="197686"/>
                  </a:lnTo>
                  <a:lnTo>
                    <a:pt x="1098432" y="196349"/>
                  </a:lnTo>
                  <a:lnTo>
                    <a:pt x="1097790" y="195346"/>
                  </a:lnTo>
                  <a:lnTo>
                    <a:pt x="1096828" y="194343"/>
                  </a:lnTo>
                  <a:lnTo>
                    <a:pt x="1095544" y="194009"/>
                  </a:lnTo>
                  <a:lnTo>
                    <a:pt x="1094582" y="193675"/>
                  </a:lnTo>
                  <a:close/>
                  <a:moveTo>
                    <a:pt x="378620" y="193675"/>
                  </a:moveTo>
                  <a:lnTo>
                    <a:pt x="377015" y="194009"/>
                  </a:lnTo>
                  <a:lnTo>
                    <a:pt x="376052" y="194343"/>
                  </a:lnTo>
                  <a:lnTo>
                    <a:pt x="375411" y="195346"/>
                  </a:lnTo>
                  <a:lnTo>
                    <a:pt x="374448" y="196349"/>
                  </a:lnTo>
                  <a:lnTo>
                    <a:pt x="373806" y="197686"/>
                  </a:lnTo>
                  <a:lnTo>
                    <a:pt x="373485" y="199357"/>
                  </a:lnTo>
                  <a:lnTo>
                    <a:pt x="373164" y="201028"/>
                  </a:lnTo>
                  <a:lnTo>
                    <a:pt x="372844" y="202699"/>
                  </a:lnTo>
                  <a:lnTo>
                    <a:pt x="373164" y="204370"/>
                  </a:lnTo>
                  <a:lnTo>
                    <a:pt x="373485" y="206375"/>
                  </a:lnTo>
                  <a:lnTo>
                    <a:pt x="369314" y="207378"/>
                  </a:lnTo>
                  <a:lnTo>
                    <a:pt x="366426" y="208715"/>
                  </a:lnTo>
                  <a:lnTo>
                    <a:pt x="365463" y="209717"/>
                  </a:lnTo>
                  <a:lnTo>
                    <a:pt x="364501" y="210720"/>
                  </a:lnTo>
                  <a:lnTo>
                    <a:pt x="363859" y="211722"/>
                  </a:lnTo>
                  <a:lnTo>
                    <a:pt x="363538" y="212725"/>
                  </a:lnTo>
                  <a:lnTo>
                    <a:pt x="393701" y="212725"/>
                  </a:lnTo>
                  <a:lnTo>
                    <a:pt x="393059" y="211722"/>
                  </a:lnTo>
                  <a:lnTo>
                    <a:pt x="392097" y="210720"/>
                  </a:lnTo>
                  <a:lnTo>
                    <a:pt x="391455" y="209717"/>
                  </a:lnTo>
                  <a:lnTo>
                    <a:pt x="390171" y="208715"/>
                  </a:lnTo>
                  <a:lnTo>
                    <a:pt x="387283" y="207378"/>
                  </a:lnTo>
                  <a:lnTo>
                    <a:pt x="383433" y="206375"/>
                  </a:lnTo>
                  <a:lnTo>
                    <a:pt x="383754" y="204370"/>
                  </a:lnTo>
                  <a:lnTo>
                    <a:pt x="383754" y="202699"/>
                  </a:lnTo>
                  <a:lnTo>
                    <a:pt x="383754" y="201028"/>
                  </a:lnTo>
                  <a:lnTo>
                    <a:pt x="383433" y="199357"/>
                  </a:lnTo>
                  <a:lnTo>
                    <a:pt x="382791" y="197686"/>
                  </a:lnTo>
                  <a:lnTo>
                    <a:pt x="382149" y="196349"/>
                  </a:lnTo>
                  <a:lnTo>
                    <a:pt x="381507" y="195346"/>
                  </a:lnTo>
                  <a:lnTo>
                    <a:pt x="380545" y="194343"/>
                  </a:lnTo>
                  <a:lnTo>
                    <a:pt x="379582" y="194009"/>
                  </a:lnTo>
                  <a:lnTo>
                    <a:pt x="378620" y="193675"/>
                  </a:lnTo>
                  <a:close/>
                  <a:moveTo>
                    <a:pt x="332582" y="193675"/>
                  </a:moveTo>
                  <a:lnTo>
                    <a:pt x="331619" y="194009"/>
                  </a:lnTo>
                  <a:lnTo>
                    <a:pt x="330656" y="194343"/>
                  </a:lnTo>
                  <a:lnTo>
                    <a:pt x="329694" y="195346"/>
                  </a:lnTo>
                  <a:lnTo>
                    <a:pt x="328731" y="196349"/>
                  </a:lnTo>
                  <a:lnTo>
                    <a:pt x="328089" y="197686"/>
                  </a:lnTo>
                  <a:lnTo>
                    <a:pt x="327768" y="199357"/>
                  </a:lnTo>
                  <a:lnTo>
                    <a:pt x="327447" y="201028"/>
                  </a:lnTo>
                  <a:lnTo>
                    <a:pt x="327447" y="202699"/>
                  </a:lnTo>
                  <a:lnTo>
                    <a:pt x="327447" y="204370"/>
                  </a:lnTo>
                  <a:lnTo>
                    <a:pt x="327768" y="206375"/>
                  </a:lnTo>
                  <a:lnTo>
                    <a:pt x="323918" y="207378"/>
                  </a:lnTo>
                  <a:lnTo>
                    <a:pt x="321030" y="208715"/>
                  </a:lnTo>
                  <a:lnTo>
                    <a:pt x="319746" y="209717"/>
                  </a:lnTo>
                  <a:lnTo>
                    <a:pt x="318463" y="210720"/>
                  </a:lnTo>
                  <a:lnTo>
                    <a:pt x="317821" y="211722"/>
                  </a:lnTo>
                  <a:lnTo>
                    <a:pt x="317500" y="212725"/>
                  </a:lnTo>
                  <a:lnTo>
                    <a:pt x="347663" y="212725"/>
                  </a:lnTo>
                  <a:lnTo>
                    <a:pt x="347342" y="211722"/>
                  </a:lnTo>
                  <a:lnTo>
                    <a:pt x="346700" y="210720"/>
                  </a:lnTo>
                  <a:lnTo>
                    <a:pt x="345738" y="209717"/>
                  </a:lnTo>
                  <a:lnTo>
                    <a:pt x="344454" y="208715"/>
                  </a:lnTo>
                  <a:lnTo>
                    <a:pt x="341566" y="207378"/>
                  </a:lnTo>
                  <a:lnTo>
                    <a:pt x="337716" y="206375"/>
                  </a:lnTo>
                  <a:lnTo>
                    <a:pt x="338037" y="204370"/>
                  </a:lnTo>
                  <a:lnTo>
                    <a:pt x="338037" y="202699"/>
                  </a:lnTo>
                  <a:lnTo>
                    <a:pt x="338037" y="201028"/>
                  </a:lnTo>
                  <a:lnTo>
                    <a:pt x="337716" y="199357"/>
                  </a:lnTo>
                  <a:lnTo>
                    <a:pt x="337395" y="197686"/>
                  </a:lnTo>
                  <a:lnTo>
                    <a:pt x="336753" y="196349"/>
                  </a:lnTo>
                  <a:lnTo>
                    <a:pt x="335790" y="195346"/>
                  </a:lnTo>
                  <a:lnTo>
                    <a:pt x="334828" y="194343"/>
                  </a:lnTo>
                  <a:lnTo>
                    <a:pt x="333544" y="194009"/>
                  </a:lnTo>
                  <a:lnTo>
                    <a:pt x="332582" y="193675"/>
                  </a:lnTo>
                  <a:close/>
                  <a:moveTo>
                    <a:pt x="1259527" y="177800"/>
                  </a:moveTo>
                  <a:lnTo>
                    <a:pt x="1257053" y="178118"/>
                  </a:lnTo>
                  <a:lnTo>
                    <a:pt x="1254888" y="179071"/>
                  </a:lnTo>
                  <a:lnTo>
                    <a:pt x="1252723" y="180660"/>
                  </a:lnTo>
                  <a:lnTo>
                    <a:pt x="1251177" y="182885"/>
                  </a:lnTo>
                  <a:lnTo>
                    <a:pt x="1249631" y="185745"/>
                  </a:lnTo>
                  <a:lnTo>
                    <a:pt x="1248703" y="188605"/>
                  </a:lnTo>
                  <a:lnTo>
                    <a:pt x="1247775" y="192101"/>
                  </a:lnTo>
                  <a:lnTo>
                    <a:pt x="1247775" y="195597"/>
                  </a:lnTo>
                  <a:lnTo>
                    <a:pt x="1247775" y="512763"/>
                  </a:lnTo>
                  <a:lnTo>
                    <a:pt x="1271588" y="512763"/>
                  </a:lnTo>
                  <a:lnTo>
                    <a:pt x="1271588" y="195597"/>
                  </a:lnTo>
                  <a:lnTo>
                    <a:pt x="1271279" y="192101"/>
                  </a:lnTo>
                  <a:lnTo>
                    <a:pt x="1270660" y="188605"/>
                  </a:lnTo>
                  <a:lnTo>
                    <a:pt x="1269423" y="185745"/>
                  </a:lnTo>
                  <a:lnTo>
                    <a:pt x="1267877" y="182885"/>
                  </a:lnTo>
                  <a:lnTo>
                    <a:pt x="1266021" y="180660"/>
                  </a:lnTo>
                  <a:lnTo>
                    <a:pt x="1264166" y="179071"/>
                  </a:lnTo>
                  <a:lnTo>
                    <a:pt x="1262001" y="178118"/>
                  </a:lnTo>
                  <a:lnTo>
                    <a:pt x="1259527" y="177800"/>
                  </a:lnTo>
                  <a:close/>
                  <a:moveTo>
                    <a:pt x="1223794" y="177800"/>
                  </a:moveTo>
                  <a:lnTo>
                    <a:pt x="1222443" y="178118"/>
                  </a:lnTo>
                  <a:lnTo>
                    <a:pt x="1221091" y="179071"/>
                  </a:lnTo>
                  <a:lnTo>
                    <a:pt x="1219740" y="180660"/>
                  </a:lnTo>
                  <a:lnTo>
                    <a:pt x="1218727" y="182885"/>
                  </a:lnTo>
                  <a:lnTo>
                    <a:pt x="1217376" y="185745"/>
                  </a:lnTo>
                  <a:lnTo>
                    <a:pt x="1216701" y="188605"/>
                  </a:lnTo>
                  <a:lnTo>
                    <a:pt x="1216363" y="192101"/>
                  </a:lnTo>
                  <a:lnTo>
                    <a:pt x="1216025" y="195597"/>
                  </a:lnTo>
                  <a:lnTo>
                    <a:pt x="1216025" y="512763"/>
                  </a:lnTo>
                  <a:lnTo>
                    <a:pt x="1231900" y="512763"/>
                  </a:lnTo>
                  <a:lnTo>
                    <a:pt x="1231900" y="195597"/>
                  </a:lnTo>
                  <a:lnTo>
                    <a:pt x="1231562" y="192101"/>
                  </a:lnTo>
                  <a:lnTo>
                    <a:pt x="1231224" y="188605"/>
                  </a:lnTo>
                  <a:lnTo>
                    <a:pt x="1230549" y="185745"/>
                  </a:lnTo>
                  <a:lnTo>
                    <a:pt x="1229536" y="182885"/>
                  </a:lnTo>
                  <a:lnTo>
                    <a:pt x="1228522" y="180660"/>
                  </a:lnTo>
                  <a:lnTo>
                    <a:pt x="1227171" y="179071"/>
                  </a:lnTo>
                  <a:lnTo>
                    <a:pt x="1225820" y="178118"/>
                  </a:lnTo>
                  <a:lnTo>
                    <a:pt x="1223794" y="177800"/>
                  </a:lnTo>
                  <a:close/>
                  <a:moveTo>
                    <a:pt x="1017419" y="177800"/>
                  </a:moveTo>
                  <a:lnTo>
                    <a:pt x="1015730" y="178118"/>
                  </a:lnTo>
                  <a:lnTo>
                    <a:pt x="1014379" y="179071"/>
                  </a:lnTo>
                  <a:lnTo>
                    <a:pt x="1013028" y="180660"/>
                  </a:lnTo>
                  <a:lnTo>
                    <a:pt x="1012014" y="182885"/>
                  </a:lnTo>
                  <a:lnTo>
                    <a:pt x="1011001" y="185745"/>
                  </a:lnTo>
                  <a:lnTo>
                    <a:pt x="1010326" y="188605"/>
                  </a:lnTo>
                  <a:lnTo>
                    <a:pt x="1009988" y="192101"/>
                  </a:lnTo>
                  <a:lnTo>
                    <a:pt x="1009650" y="195597"/>
                  </a:lnTo>
                  <a:lnTo>
                    <a:pt x="1009650" y="512763"/>
                  </a:lnTo>
                  <a:lnTo>
                    <a:pt x="1025525" y="512763"/>
                  </a:lnTo>
                  <a:lnTo>
                    <a:pt x="1025525" y="195597"/>
                  </a:lnTo>
                  <a:lnTo>
                    <a:pt x="1025187" y="192101"/>
                  </a:lnTo>
                  <a:lnTo>
                    <a:pt x="1024849" y="188605"/>
                  </a:lnTo>
                  <a:lnTo>
                    <a:pt x="1023836" y="185745"/>
                  </a:lnTo>
                  <a:lnTo>
                    <a:pt x="1022823" y="182885"/>
                  </a:lnTo>
                  <a:lnTo>
                    <a:pt x="1021810" y="180660"/>
                  </a:lnTo>
                  <a:lnTo>
                    <a:pt x="1020459" y="179071"/>
                  </a:lnTo>
                  <a:lnTo>
                    <a:pt x="1019107" y="178118"/>
                  </a:lnTo>
                  <a:lnTo>
                    <a:pt x="1017419" y="177800"/>
                  </a:lnTo>
                  <a:close/>
                  <a:moveTo>
                    <a:pt x="982024" y="177800"/>
                  </a:moveTo>
                  <a:lnTo>
                    <a:pt x="979550" y="178118"/>
                  </a:lnTo>
                  <a:lnTo>
                    <a:pt x="977385" y="179071"/>
                  </a:lnTo>
                  <a:lnTo>
                    <a:pt x="975220" y="180660"/>
                  </a:lnTo>
                  <a:lnTo>
                    <a:pt x="973365" y="182885"/>
                  </a:lnTo>
                  <a:lnTo>
                    <a:pt x="971819" y="185745"/>
                  </a:lnTo>
                  <a:lnTo>
                    <a:pt x="970891" y="188605"/>
                  </a:lnTo>
                  <a:lnTo>
                    <a:pt x="970272" y="192101"/>
                  </a:lnTo>
                  <a:lnTo>
                    <a:pt x="969963" y="195597"/>
                  </a:lnTo>
                  <a:lnTo>
                    <a:pt x="969963" y="512763"/>
                  </a:lnTo>
                  <a:lnTo>
                    <a:pt x="993776" y="512763"/>
                  </a:lnTo>
                  <a:lnTo>
                    <a:pt x="993776" y="195597"/>
                  </a:lnTo>
                  <a:lnTo>
                    <a:pt x="993467" y="192101"/>
                  </a:lnTo>
                  <a:lnTo>
                    <a:pt x="992848" y="188605"/>
                  </a:lnTo>
                  <a:lnTo>
                    <a:pt x="991920" y="185745"/>
                  </a:lnTo>
                  <a:lnTo>
                    <a:pt x="990374" y="182885"/>
                  </a:lnTo>
                  <a:lnTo>
                    <a:pt x="988828" y="180660"/>
                  </a:lnTo>
                  <a:lnTo>
                    <a:pt x="986663" y="179071"/>
                  </a:lnTo>
                  <a:lnTo>
                    <a:pt x="984498" y="178118"/>
                  </a:lnTo>
                  <a:lnTo>
                    <a:pt x="982024" y="177800"/>
                  </a:lnTo>
                  <a:close/>
                  <a:moveTo>
                    <a:pt x="490373" y="177800"/>
                  </a:moveTo>
                  <a:lnTo>
                    <a:pt x="488064" y="178118"/>
                  </a:lnTo>
                  <a:lnTo>
                    <a:pt x="485755" y="179071"/>
                  </a:lnTo>
                  <a:lnTo>
                    <a:pt x="483446" y="180660"/>
                  </a:lnTo>
                  <a:lnTo>
                    <a:pt x="481467" y="182885"/>
                  </a:lnTo>
                  <a:lnTo>
                    <a:pt x="480147" y="185745"/>
                  </a:lnTo>
                  <a:lnTo>
                    <a:pt x="478828" y="188605"/>
                  </a:lnTo>
                  <a:lnTo>
                    <a:pt x="478168" y="192101"/>
                  </a:lnTo>
                  <a:lnTo>
                    <a:pt x="477838" y="195597"/>
                  </a:lnTo>
                  <a:lnTo>
                    <a:pt x="477838" y="512763"/>
                  </a:lnTo>
                  <a:lnTo>
                    <a:pt x="503238" y="512763"/>
                  </a:lnTo>
                  <a:lnTo>
                    <a:pt x="503238" y="195597"/>
                  </a:lnTo>
                  <a:lnTo>
                    <a:pt x="502908" y="192101"/>
                  </a:lnTo>
                  <a:lnTo>
                    <a:pt x="502248" y="188605"/>
                  </a:lnTo>
                  <a:lnTo>
                    <a:pt x="501259" y="185745"/>
                  </a:lnTo>
                  <a:lnTo>
                    <a:pt x="499280" y="182885"/>
                  </a:lnTo>
                  <a:lnTo>
                    <a:pt x="497630" y="180660"/>
                  </a:lnTo>
                  <a:lnTo>
                    <a:pt x="495651" y="179071"/>
                  </a:lnTo>
                  <a:lnTo>
                    <a:pt x="493342" y="178118"/>
                  </a:lnTo>
                  <a:lnTo>
                    <a:pt x="490373" y="177800"/>
                  </a:lnTo>
                  <a:close/>
                  <a:moveTo>
                    <a:pt x="454819" y="177800"/>
                  </a:moveTo>
                  <a:lnTo>
                    <a:pt x="453266" y="178118"/>
                  </a:lnTo>
                  <a:lnTo>
                    <a:pt x="452024" y="179071"/>
                  </a:lnTo>
                  <a:lnTo>
                    <a:pt x="450781" y="180660"/>
                  </a:lnTo>
                  <a:lnTo>
                    <a:pt x="449849" y="182885"/>
                  </a:lnTo>
                  <a:lnTo>
                    <a:pt x="448917" y="185745"/>
                  </a:lnTo>
                  <a:lnTo>
                    <a:pt x="447986" y="188605"/>
                  </a:lnTo>
                  <a:lnTo>
                    <a:pt x="447675" y="192101"/>
                  </a:lnTo>
                  <a:lnTo>
                    <a:pt x="447675" y="195597"/>
                  </a:lnTo>
                  <a:lnTo>
                    <a:pt x="447675" y="512763"/>
                  </a:lnTo>
                  <a:lnTo>
                    <a:pt x="461963" y="512763"/>
                  </a:lnTo>
                  <a:lnTo>
                    <a:pt x="461963" y="195597"/>
                  </a:lnTo>
                  <a:lnTo>
                    <a:pt x="461963" y="192101"/>
                  </a:lnTo>
                  <a:lnTo>
                    <a:pt x="461342" y="188605"/>
                  </a:lnTo>
                  <a:lnTo>
                    <a:pt x="460721" y="185745"/>
                  </a:lnTo>
                  <a:lnTo>
                    <a:pt x="460099" y="182885"/>
                  </a:lnTo>
                  <a:lnTo>
                    <a:pt x="458857" y="180660"/>
                  </a:lnTo>
                  <a:lnTo>
                    <a:pt x="457925" y="179071"/>
                  </a:lnTo>
                  <a:lnTo>
                    <a:pt x="456061" y="178118"/>
                  </a:lnTo>
                  <a:lnTo>
                    <a:pt x="454819" y="177800"/>
                  </a:lnTo>
                  <a:close/>
                  <a:moveTo>
                    <a:pt x="248444" y="177800"/>
                  </a:moveTo>
                  <a:lnTo>
                    <a:pt x="246891" y="178118"/>
                  </a:lnTo>
                  <a:lnTo>
                    <a:pt x="245338" y="179071"/>
                  </a:lnTo>
                  <a:lnTo>
                    <a:pt x="244406" y="180660"/>
                  </a:lnTo>
                  <a:lnTo>
                    <a:pt x="243164" y="182885"/>
                  </a:lnTo>
                  <a:lnTo>
                    <a:pt x="242542" y="185745"/>
                  </a:lnTo>
                  <a:lnTo>
                    <a:pt x="241921" y="188605"/>
                  </a:lnTo>
                  <a:lnTo>
                    <a:pt x="241300" y="192101"/>
                  </a:lnTo>
                  <a:lnTo>
                    <a:pt x="241300" y="195597"/>
                  </a:lnTo>
                  <a:lnTo>
                    <a:pt x="241300" y="512763"/>
                  </a:lnTo>
                  <a:lnTo>
                    <a:pt x="255588" y="512763"/>
                  </a:lnTo>
                  <a:lnTo>
                    <a:pt x="255588" y="195597"/>
                  </a:lnTo>
                  <a:lnTo>
                    <a:pt x="255588" y="192101"/>
                  </a:lnTo>
                  <a:lnTo>
                    <a:pt x="254656" y="188605"/>
                  </a:lnTo>
                  <a:lnTo>
                    <a:pt x="254035" y="185745"/>
                  </a:lnTo>
                  <a:lnTo>
                    <a:pt x="253414" y="182885"/>
                  </a:lnTo>
                  <a:lnTo>
                    <a:pt x="252171" y="180660"/>
                  </a:lnTo>
                  <a:lnTo>
                    <a:pt x="251239" y="179071"/>
                  </a:lnTo>
                  <a:lnTo>
                    <a:pt x="249997" y="178118"/>
                  </a:lnTo>
                  <a:lnTo>
                    <a:pt x="248444" y="177800"/>
                  </a:lnTo>
                  <a:close/>
                  <a:moveTo>
                    <a:pt x="212890" y="177800"/>
                  </a:moveTo>
                  <a:lnTo>
                    <a:pt x="209921" y="178118"/>
                  </a:lnTo>
                  <a:lnTo>
                    <a:pt x="207612" y="179071"/>
                  </a:lnTo>
                  <a:lnTo>
                    <a:pt x="205633" y="180660"/>
                  </a:lnTo>
                  <a:lnTo>
                    <a:pt x="203654" y="182885"/>
                  </a:lnTo>
                  <a:lnTo>
                    <a:pt x="202004" y="185745"/>
                  </a:lnTo>
                  <a:lnTo>
                    <a:pt x="201015" y="188605"/>
                  </a:lnTo>
                  <a:lnTo>
                    <a:pt x="200025" y="192101"/>
                  </a:lnTo>
                  <a:lnTo>
                    <a:pt x="200025" y="195597"/>
                  </a:lnTo>
                  <a:lnTo>
                    <a:pt x="200025" y="512763"/>
                  </a:lnTo>
                  <a:lnTo>
                    <a:pt x="225425" y="512763"/>
                  </a:lnTo>
                  <a:lnTo>
                    <a:pt x="225425" y="195597"/>
                  </a:lnTo>
                  <a:lnTo>
                    <a:pt x="225095" y="192101"/>
                  </a:lnTo>
                  <a:lnTo>
                    <a:pt x="224435" y="188605"/>
                  </a:lnTo>
                  <a:lnTo>
                    <a:pt x="223116" y="185745"/>
                  </a:lnTo>
                  <a:lnTo>
                    <a:pt x="221796" y="182885"/>
                  </a:lnTo>
                  <a:lnTo>
                    <a:pt x="219817" y="180660"/>
                  </a:lnTo>
                  <a:lnTo>
                    <a:pt x="217508" y="179071"/>
                  </a:lnTo>
                  <a:lnTo>
                    <a:pt x="215199" y="178118"/>
                  </a:lnTo>
                  <a:lnTo>
                    <a:pt x="212890" y="177800"/>
                  </a:lnTo>
                  <a:close/>
                  <a:moveTo>
                    <a:pt x="1258716" y="150813"/>
                  </a:moveTo>
                  <a:lnTo>
                    <a:pt x="1257751" y="151439"/>
                  </a:lnTo>
                  <a:lnTo>
                    <a:pt x="1257107" y="152065"/>
                  </a:lnTo>
                  <a:lnTo>
                    <a:pt x="1256464" y="153004"/>
                  </a:lnTo>
                  <a:lnTo>
                    <a:pt x="1255820" y="154256"/>
                  </a:lnTo>
                  <a:lnTo>
                    <a:pt x="1255498" y="155822"/>
                  </a:lnTo>
                  <a:lnTo>
                    <a:pt x="1255176" y="158639"/>
                  </a:lnTo>
                  <a:lnTo>
                    <a:pt x="1255176" y="161456"/>
                  </a:lnTo>
                  <a:lnTo>
                    <a:pt x="1252924" y="162708"/>
                  </a:lnTo>
                  <a:lnTo>
                    <a:pt x="1250993" y="163960"/>
                  </a:lnTo>
                  <a:lnTo>
                    <a:pt x="1249062" y="166151"/>
                  </a:lnTo>
                  <a:lnTo>
                    <a:pt x="1248419" y="167091"/>
                  </a:lnTo>
                  <a:lnTo>
                    <a:pt x="1248097" y="168343"/>
                  </a:lnTo>
                  <a:lnTo>
                    <a:pt x="1247775" y="169595"/>
                  </a:lnTo>
                  <a:lnTo>
                    <a:pt x="1248097" y="170534"/>
                  </a:lnTo>
                  <a:lnTo>
                    <a:pt x="1248419" y="171473"/>
                  </a:lnTo>
                  <a:lnTo>
                    <a:pt x="1249062" y="172099"/>
                  </a:lnTo>
                  <a:lnTo>
                    <a:pt x="1249706" y="172725"/>
                  </a:lnTo>
                  <a:lnTo>
                    <a:pt x="1250671" y="172725"/>
                  </a:lnTo>
                  <a:lnTo>
                    <a:pt x="1251958" y="173038"/>
                  </a:lnTo>
                  <a:lnTo>
                    <a:pt x="1252924" y="172725"/>
                  </a:lnTo>
                  <a:lnTo>
                    <a:pt x="1255820" y="172099"/>
                  </a:lnTo>
                  <a:lnTo>
                    <a:pt x="1258073" y="170221"/>
                  </a:lnTo>
                  <a:lnTo>
                    <a:pt x="1259682" y="168656"/>
                  </a:lnTo>
                  <a:lnTo>
                    <a:pt x="1260969" y="170221"/>
                  </a:lnTo>
                  <a:lnTo>
                    <a:pt x="1263865" y="172099"/>
                  </a:lnTo>
                  <a:lnTo>
                    <a:pt x="1266117" y="172725"/>
                  </a:lnTo>
                  <a:lnTo>
                    <a:pt x="1267405" y="173038"/>
                  </a:lnTo>
                  <a:lnTo>
                    <a:pt x="1268370" y="172725"/>
                  </a:lnTo>
                  <a:lnTo>
                    <a:pt x="1269657" y="172725"/>
                  </a:lnTo>
                  <a:lnTo>
                    <a:pt x="1270623" y="172099"/>
                  </a:lnTo>
                  <a:lnTo>
                    <a:pt x="1271266" y="171473"/>
                  </a:lnTo>
                  <a:lnTo>
                    <a:pt x="1271588" y="170534"/>
                  </a:lnTo>
                  <a:lnTo>
                    <a:pt x="1271588" y="169595"/>
                  </a:lnTo>
                  <a:lnTo>
                    <a:pt x="1271588" y="168343"/>
                  </a:lnTo>
                  <a:lnTo>
                    <a:pt x="1271266" y="167091"/>
                  </a:lnTo>
                  <a:lnTo>
                    <a:pt x="1270623" y="166151"/>
                  </a:lnTo>
                  <a:lnTo>
                    <a:pt x="1268370" y="163960"/>
                  </a:lnTo>
                  <a:lnTo>
                    <a:pt x="1266439" y="162708"/>
                  </a:lnTo>
                  <a:lnTo>
                    <a:pt x="1264187" y="161456"/>
                  </a:lnTo>
                  <a:lnTo>
                    <a:pt x="1264508" y="158639"/>
                  </a:lnTo>
                  <a:lnTo>
                    <a:pt x="1264187" y="155822"/>
                  </a:lnTo>
                  <a:lnTo>
                    <a:pt x="1263865" y="154256"/>
                  </a:lnTo>
                  <a:lnTo>
                    <a:pt x="1263221" y="153004"/>
                  </a:lnTo>
                  <a:lnTo>
                    <a:pt x="1262578" y="152065"/>
                  </a:lnTo>
                  <a:lnTo>
                    <a:pt x="1261290" y="151439"/>
                  </a:lnTo>
                  <a:lnTo>
                    <a:pt x="1260647" y="150813"/>
                  </a:lnTo>
                  <a:lnTo>
                    <a:pt x="1259682" y="150813"/>
                  </a:lnTo>
                  <a:lnTo>
                    <a:pt x="1258716" y="150813"/>
                  </a:lnTo>
                  <a:close/>
                  <a:moveTo>
                    <a:pt x="981226" y="150813"/>
                  </a:moveTo>
                  <a:lnTo>
                    <a:pt x="979939" y="151439"/>
                  </a:lnTo>
                  <a:lnTo>
                    <a:pt x="979295" y="152065"/>
                  </a:lnTo>
                  <a:lnTo>
                    <a:pt x="978652" y="153004"/>
                  </a:lnTo>
                  <a:lnTo>
                    <a:pt x="978008" y="154256"/>
                  </a:lnTo>
                  <a:lnTo>
                    <a:pt x="977686" y="155822"/>
                  </a:lnTo>
                  <a:lnTo>
                    <a:pt x="977043" y="158639"/>
                  </a:lnTo>
                  <a:lnTo>
                    <a:pt x="977364" y="161456"/>
                  </a:lnTo>
                  <a:lnTo>
                    <a:pt x="975434" y="162708"/>
                  </a:lnTo>
                  <a:lnTo>
                    <a:pt x="973181" y="163960"/>
                  </a:lnTo>
                  <a:lnTo>
                    <a:pt x="971894" y="165212"/>
                  </a:lnTo>
                  <a:lnTo>
                    <a:pt x="971250" y="166151"/>
                  </a:lnTo>
                  <a:lnTo>
                    <a:pt x="970607" y="167091"/>
                  </a:lnTo>
                  <a:lnTo>
                    <a:pt x="970285" y="168343"/>
                  </a:lnTo>
                  <a:lnTo>
                    <a:pt x="969963" y="169595"/>
                  </a:lnTo>
                  <a:lnTo>
                    <a:pt x="970285" y="170534"/>
                  </a:lnTo>
                  <a:lnTo>
                    <a:pt x="970607" y="171473"/>
                  </a:lnTo>
                  <a:lnTo>
                    <a:pt x="971250" y="172099"/>
                  </a:lnTo>
                  <a:lnTo>
                    <a:pt x="971894" y="172725"/>
                  </a:lnTo>
                  <a:lnTo>
                    <a:pt x="972859" y="172725"/>
                  </a:lnTo>
                  <a:lnTo>
                    <a:pt x="974468" y="173038"/>
                  </a:lnTo>
                  <a:lnTo>
                    <a:pt x="975434" y="172725"/>
                  </a:lnTo>
                  <a:lnTo>
                    <a:pt x="978008" y="172099"/>
                  </a:lnTo>
                  <a:lnTo>
                    <a:pt x="980261" y="170221"/>
                  </a:lnTo>
                  <a:lnTo>
                    <a:pt x="982191" y="168656"/>
                  </a:lnTo>
                  <a:lnTo>
                    <a:pt x="983478" y="170221"/>
                  </a:lnTo>
                  <a:lnTo>
                    <a:pt x="986053" y="172099"/>
                  </a:lnTo>
                  <a:lnTo>
                    <a:pt x="988627" y="172725"/>
                  </a:lnTo>
                  <a:lnTo>
                    <a:pt x="989914" y="173038"/>
                  </a:lnTo>
                  <a:lnTo>
                    <a:pt x="990880" y="172725"/>
                  </a:lnTo>
                  <a:lnTo>
                    <a:pt x="991845" y="172725"/>
                  </a:lnTo>
                  <a:lnTo>
                    <a:pt x="992811" y="172099"/>
                  </a:lnTo>
                  <a:lnTo>
                    <a:pt x="993454" y="171473"/>
                  </a:lnTo>
                  <a:lnTo>
                    <a:pt x="993776" y="170534"/>
                  </a:lnTo>
                  <a:lnTo>
                    <a:pt x="993776" y="169595"/>
                  </a:lnTo>
                  <a:lnTo>
                    <a:pt x="993776" y="168343"/>
                  </a:lnTo>
                  <a:lnTo>
                    <a:pt x="993454" y="167091"/>
                  </a:lnTo>
                  <a:lnTo>
                    <a:pt x="992811" y="166151"/>
                  </a:lnTo>
                  <a:lnTo>
                    <a:pt x="991845" y="165212"/>
                  </a:lnTo>
                  <a:lnTo>
                    <a:pt x="990880" y="163960"/>
                  </a:lnTo>
                  <a:lnTo>
                    <a:pt x="988949" y="162708"/>
                  </a:lnTo>
                  <a:lnTo>
                    <a:pt x="986375" y="161456"/>
                  </a:lnTo>
                  <a:lnTo>
                    <a:pt x="986696" y="158639"/>
                  </a:lnTo>
                  <a:lnTo>
                    <a:pt x="986375" y="155822"/>
                  </a:lnTo>
                  <a:lnTo>
                    <a:pt x="986053" y="154256"/>
                  </a:lnTo>
                  <a:lnTo>
                    <a:pt x="985409" y="153004"/>
                  </a:lnTo>
                  <a:lnTo>
                    <a:pt x="984766" y="152065"/>
                  </a:lnTo>
                  <a:lnTo>
                    <a:pt x="983800" y="151439"/>
                  </a:lnTo>
                  <a:lnTo>
                    <a:pt x="983157" y="150813"/>
                  </a:lnTo>
                  <a:lnTo>
                    <a:pt x="982191" y="150813"/>
                  </a:lnTo>
                  <a:lnTo>
                    <a:pt x="981226" y="150813"/>
                  </a:lnTo>
                  <a:close/>
                  <a:moveTo>
                    <a:pt x="488779" y="150813"/>
                  </a:moveTo>
                  <a:lnTo>
                    <a:pt x="487814" y="151439"/>
                  </a:lnTo>
                  <a:lnTo>
                    <a:pt x="487170" y="152065"/>
                  </a:lnTo>
                  <a:lnTo>
                    <a:pt x="486205" y="153004"/>
                  </a:lnTo>
                  <a:lnTo>
                    <a:pt x="485883" y="154256"/>
                  </a:lnTo>
                  <a:lnTo>
                    <a:pt x="485239" y="155822"/>
                  </a:lnTo>
                  <a:lnTo>
                    <a:pt x="484918" y="158639"/>
                  </a:lnTo>
                  <a:lnTo>
                    <a:pt x="485239" y="161456"/>
                  </a:lnTo>
                  <a:lnTo>
                    <a:pt x="482987" y="162708"/>
                  </a:lnTo>
                  <a:lnTo>
                    <a:pt x="480734" y="163960"/>
                  </a:lnTo>
                  <a:lnTo>
                    <a:pt x="479769" y="165212"/>
                  </a:lnTo>
                  <a:lnTo>
                    <a:pt x="479125" y="166151"/>
                  </a:lnTo>
                  <a:lnTo>
                    <a:pt x="478482" y="167091"/>
                  </a:lnTo>
                  <a:lnTo>
                    <a:pt x="478160" y="168343"/>
                  </a:lnTo>
                  <a:lnTo>
                    <a:pt x="477838" y="169595"/>
                  </a:lnTo>
                  <a:lnTo>
                    <a:pt x="478160" y="170534"/>
                  </a:lnTo>
                  <a:lnTo>
                    <a:pt x="478482" y="171473"/>
                  </a:lnTo>
                  <a:lnTo>
                    <a:pt x="478803" y="172099"/>
                  </a:lnTo>
                  <a:lnTo>
                    <a:pt x="479769" y="172725"/>
                  </a:lnTo>
                  <a:lnTo>
                    <a:pt x="480734" y="172725"/>
                  </a:lnTo>
                  <a:lnTo>
                    <a:pt x="481700" y="173038"/>
                  </a:lnTo>
                  <a:lnTo>
                    <a:pt x="482987" y="172725"/>
                  </a:lnTo>
                  <a:lnTo>
                    <a:pt x="485883" y="172099"/>
                  </a:lnTo>
                  <a:lnTo>
                    <a:pt x="488136" y="170221"/>
                  </a:lnTo>
                  <a:lnTo>
                    <a:pt x="489744" y="168656"/>
                  </a:lnTo>
                  <a:lnTo>
                    <a:pt x="491032" y="170221"/>
                  </a:lnTo>
                  <a:lnTo>
                    <a:pt x="493928" y="172099"/>
                  </a:lnTo>
                  <a:lnTo>
                    <a:pt x="496180" y="172725"/>
                  </a:lnTo>
                  <a:lnTo>
                    <a:pt x="497468" y="173038"/>
                  </a:lnTo>
                  <a:lnTo>
                    <a:pt x="498433" y="172725"/>
                  </a:lnTo>
                  <a:lnTo>
                    <a:pt x="499720" y="172725"/>
                  </a:lnTo>
                  <a:lnTo>
                    <a:pt x="500686" y="172099"/>
                  </a:lnTo>
                  <a:lnTo>
                    <a:pt x="501329" y="171473"/>
                  </a:lnTo>
                  <a:lnTo>
                    <a:pt x="501651" y="170534"/>
                  </a:lnTo>
                  <a:lnTo>
                    <a:pt x="501651" y="169595"/>
                  </a:lnTo>
                  <a:lnTo>
                    <a:pt x="501651" y="168343"/>
                  </a:lnTo>
                  <a:lnTo>
                    <a:pt x="501007" y="167091"/>
                  </a:lnTo>
                  <a:lnTo>
                    <a:pt x="500364" y="166151"/>
                  </a:lnTo>
                  <a:lnTo>
                    <a:pt x="499720" y="165212"/>
                  </a:lnTo>
                  <a:lnTo>
                    <a:pt x="498433" y="163960"/>
                  </a:lnTo>
                  <a:lnTo>
                    <a:pt x="496502" y="162708"/>
                  </a:lnTo>
                  <a:lnTo>
                    <a:pt x="494250" y="161456"/>
                  </a:lnTo>
                  <a:lnTo>
                    <a:pt x="494571" y="158639"/>
                  </a:lnTo>
                  <a:lnTo>
                    <a:pt x="494250" y="155822"/>
                  </a:lnTo>
                  <a:lnTo>
                    <a:pt x="493284" y="153004"/>
                  </a:lnTo>
                  <a:lnTo>
                    <a:pt x="492641" y="152065"/>
                  </a:lnTo>
                  <a:lnTo>
                    <a:pt x="491353" y="151439"/>
                  </a:lnTo>
                  <a:lnTo>
                    <a:pt x="490710" y="150813"/>
                  </a:lnTo>
                  <a:lnTo>
                    <a:pt x="489744" y="150813"/>
                  </a:lnTo>
                  <a:lnTo>
                    <a:pt x="488779" y="150813"/>
                  </a:lnTo>
                  <a:close/>
                  <a:moveTo>
                    <a:pt x="212876" y="150813"/>
                  </a:moveTo>
                  <a:lnTo>
                    <a:pt x="211589" y="151439"/>
                  </a:lnTo>
                  <a:lnTo>
                    <a:pt x="210945" y="152065"/>
                  </a:lnTo>
                  <a:lnTo>
                    <a:pt x="209980" y="153004"/>
                  </a:lnTo>
                  <a:lnTo>
                    <a:pt x="209658" y="154256"/>
                  </a:lnTo>
                  <a:lnTo>
                    <a:pt x="209014" y="155822"/>
                  </a:lnTo>
                  <a:lnTo>
                    <a:pt x="208693" y="158639"/>
                  </a:lnTo>
                  <a:lnTo>
                    <a:pt x="209014" y="161456"/>
                  </a:lnTo>
                  <a:lnTo>
                    <a:pt x="207084" y="162708"/>
                  </a:lnTo>
                  <a:lnTo>
                    <a:pt x="204509" y="163960"/>
                  </a:lnTo>
                  <a:lnTo>
                    <a:pt x="202900" y="166151"/>
                  </a:lnTo>
                  <a:lnTo>
                    <a:pt x="202257" y="167091"/>
                  </a:lnTo>
                  <a:lnTo>
                    <a:pt x="201935" y="168343"/>
                  </a:lnTo>
                  <a:lnTo>
                    <a:pt x="201613" y="169595"/>
                  </a:lnTo>
                  <a:lnTo>
                    <a:pt x="201613" y="170534"/>
                  </a:lnTo>
                  <a:lnTo>
                    <a:pt x="202257" y="171473"/>
                  </a:lnTo>
                  <a:lnTo>
                    <a:pt x="202578" y="172099"/>
                  </a:lnTo>
                  <a:lnTo>
                    <a:pt x="203544" y="172725"/>
                  </a:lnTo>
                  <a:lnTo>
                    <a:pt x="204509" y="172725"/>
                  </a:lnTo>
                  <a:lnTo>
                    <a:pt x="205796" y="173038"/>
                  </a:lnTo>
                  <a:lnTo>
                    <a:pt x="207084" y="172725"/>
                  </a:lnTo>
                  <a:lnTo>
                    <a:pt x="209658" y="172099"/>
                  </a:lnTo>
                  <a:lnTo>
                    <a:pt x="211911" y="170221"/>
                  </a:lnTo>
                  <a:lnTo>
                    <a:pt x="213841" y="168656"/>
                  </a:lnTo>
                  <a:lnTo>
                    <a:pt x="215128" y="170221"/>
                  </a:lnTo>
                  <a:lnTo>
                    <a:pt x="217381" y="172099"/>
                  </a:lnTo>
                  <a:lnTo>
                    <a:pt x="220277" y="172725"/>
                  </a:lnTo>
                  <a:lnTo>
                    <a:pt x="221564" y="173038"/>
                  </a:lnTo>
                  <a:lnTo>
                    <a:pt x="222530" y="172725"/>
                  </a:lnTo>
                  <a:lnTo>
                    <a:pt x="223495" y="172725"/>
                  </a:lnTo>
                  <a:lnTo>
                    <a:pt x="224461" y="172099"/>
                  </a:lnTo>
                  <a:lnTo>
                    <a:pt x="225104" y="171473"/>
                  </a:lnTo>
                  <a:lnTo>
                    <a:pt x="225426" y="170534"/>
                  </a:lnTo>
                  <a:lnTo>
                    <a:pt x="225426" y="169595"/>
                  </a:lnTo>
                  <a:lnTo>
                    <a:pt x="225104" y="168343"/>
                  </a:lnTo>
                  <a:lnTo>
                    <a:pt x="224782" y="167091"/>
                  </a:lnTo>
                  <a:lnTo>
                    <a:pt x="224139" y="166151"/>
                  </a:lnTo>
                  <a:lnTo>
                    <a:pt x="222530" y="163960"/>
                  </a:lnTo>
                  <a:lnTo>
                    <a:pt x="220277" y="162708"/>
                  </a:lnTo>
                  <a:lnTo>
                    <a:pt x="218025" y="161456"/>
                  </a:lnTo>
                  <a:lnTo>
                    <a:pt x="218346" y="158639"/>
                  </a:lnTo>
                  <a:lnTo>
                    <a:pt x="218025" y="155822"/>
                  </a:lnTo>
                  <a:lnTo>
                    <a:pt x="217381" y="154256"/>
                  </a:lnTo>
                  <a:lnTo>
                    <a:pt x="217059" y="153004"/>
                  </a:lnTo>
                  <a:lnTo>
                    <a:pt x="216416" y="152065"/>
                  </a:lnTo>
                  <a:lnTo>
                    <a:pt x="215450" y="151439"/>
                  </a:lnTo>
                  <a:lnTo>
                    <a:pt x="214485" y="150813"/>
                  </a:lnTo>
                  <a:lnTo>
                    <a:pt x="213841" y="150813"/>
                  </a:lnTo>
                  <a:lnTo>
                    <a:pt x="212876" y="150813"/>
                  </a:lnTo>
                  <a:close/>
                  <a:moveTo>
                    <a:pt x="1115208" y="146050"/>
                  </a:moveTo>
                  <a:lnTo>
                    <a:pt x="1113930" y="146680"/>
                  </a:lnTo>
                  <a:lnTo>
                    <a:pt x="1112651" y="148256"/>
                  </a:lnTo>
                  <a:lnTo>
                    <a:pt x="1111372" y="149517"/>
                  </a:lnTo>
                  <a:lnTo>
                    <a:pt x="1110733" y="151093"/>
                  </a:lnTo>
                  <a:lnTo>
                    <a:pt x="1109454" y="152984"/>
                  </a:lnTo>
                  <a:lnTo>
                    <a:pt x="1109134" y="155505"/>
                  </a:lnTo>
                  <a:lnTo>
                    <a:pt x="1109134" y="157711"/>
                  </a:lnTo>
                  <a:lnTo>
                    <a:pt x="1109134" y="159918"/>
                  </a:lnTo>
                  <a:lnTo>
                    <a:pt x="1109454" y="161809"/>
                  </a:lnTo>
                  <a:lnTo>
                    <a:pt x="1107216" y="161809"/>
                  </a:lnTo>
                  <a:lnTo>
                    <a:pt x="1104658" y="161809"/>
                  </a:lnTo>
                  <a:lnTo>
                    <a:pt x="1101781" y="162439"/>
                  </a:lnTo>
                  <a:lnTo>
                    <a:pt x="1099543" y="163069"/>
                  </a:lnTo>
                  <a:lnTo>
                    <a:pt x="1097944" y="164015"/>
                  </a:lnTo>
                  <a:lnTo>
                    <a:pt x="1096346" y="164960"/>
                  </a:lnTo>
                  <a:lnTo>
                    <a:pt x="1094747" y="165906"/>
                  </a:lnTo>
                  <a:lnTo>
                    <a:pt x="1094108" y="167166"/>
                  </a:lnTo>
                  <a:lnTo>
                    <a:pt x="1093788" y="168427"/>
                  </a:lnTo>
                  <a:lnTo>
                    <a:pt x="1094108" y="170003"/>
                  </a:lnTo>
                  <a:lnTo>
                    <a:pt x="1094747" y="171264"/>
                  </a:lnTo>
                  <a:lnTo>
                    <a:pt x="1096346" y="172209"/>
                  </a:lnTo>
                  <a:lnTo>
                    <a:pt x="1097944" y="173155"/>
                  </a:lnTo>
                  <a:lnTo>
                    <a:pt x="1099543" y="174100"/>
                  </a:lnTo>
                  <a:lnTo>
                    <a:pt x="1101781" y="174730"/>
                  </a:lnTo>
                  <a:lnTo>
                    <a:pt x="1104658" y="175046"/>
                  </a:lnTo>
                  <a:lnTo>
                    <a:pt x="1107216" y="175046"/>
                  </a:lnTo>
                  <a:lnTo>
                    <a:pt x="1109134" y="175046"/>
                  </a:lnTo>
                  <a:lnTo>
                    <a:pt x="1109134" y="177567"/>
                  </a:lnTo>
                  <a:lnTo>
                    <a:pt x="1109134" y="179773"/>
                  </a:lnTo>
                  <a:lnTo>
                    <a:pt x="1109454" y="181664"/>
                  </a:lnTo>
                  <a:lnTo>
                    <a:pt x="1110733" y="183870"/>
                  </a:lnTo>
                  <a:lnTo>
                    <a:pt x="1111372" y="185761"/>
                  </a:lnTo>
                  <a:lnTo>
                    <a:pt x="1112651" y="187022"/>
                  </a:lnTo>
                  <a:lnTo>
                    <a:pt x="1113930" y="187968"/>
                  </a:lnTo>
                  <a:lnTo>
                    <a:pt x="1115208" y="188598"/>
                  </a:lnTo>
                  <a:lnTo>
                    <a:pt x="1116807" y="188913"/>
                  </a:lnTo>
                  <a:lnTo>
                    <a:pt x="1118406" y="188598"/>
                  </a:lnTo>
                  <a:lnTo>
                    <a:pt x="1119684" y="187968"/>
                  </a:lnTo>
                  <a:lnTo>
                    <a:pt x="1120963" y="187022"/>
                  </a:lnTo>
                  <a:lnTo>
                    <a:pt x="1122242" y="185761"/>
                  </a:lnTo>
                  <a:lnTo>
                    <a:pt x="1123201" y="183870"/>
                  </a:lnTo>
                  <a:lnTo>
                    <a:pt x="1123841" y="181664"/>
                  </a:lnTo>
                  <a:lnTo>
                    <a:pt x="1124160" y="179773"/>
                  </a:lnTo>
                  <a:lnTo>
                    <a:pt x="1124160" y="177567"/>
                  </a:lnTo>
                  <a:lnTo>
                    <a:pt x="1124160" y="175046"/>
                  </a:lnTo>
                  <a:lnTo>
                    <a:pt x="1126398" y="175046"/>
                  </a:lnTo>
                  <a:lnTo>
                    <a:pt x="1128956" y="175046"/>
                  </a:lnTo>
                  <a:lnTo>
                    <a:pt x="1131514" y="174730"/>
                  </a:lnTo>
                  <a:lnTo>
                    <a:pt x="1134071" y="174100"/>
                  </a:lnTo>
                  <a:lnTo>
                    <a:pt x="1135990" y="173155"/>
                  </a:lnTo>
                  <a:lnTo>
                    <a:pt x="1137268" y="172209"/>
                  </a:lnTo>
                  <a:lnTo>
                    <a:pt x="1138547" y="171264"/>
                  </a:lnTo>
                  <a:lnTo>
                    <a:pt x="1139506" y="170003"/>
                  </a:lnTo>
                  <a:lnTo>
                    <a:pt x="1139826" y="168427"/>
                  </a:lnTo>
                  <a:lnTo>
                    <a:pt x="1139506" y="167166"/>
                  </a:lnTo>
                  <a:lnTo>
                    <a:pt x="1138547" y="165906"/>
                  </a:lnTo>
                  <a:lnTo>
                    <a:pt x="1137268" y="164960"/>
                  </a:lnTo>
                  <a:lnTo>
                    <a:pt x="1135990" y="164015"/>
                  </a:lnTo>
                  <a:lnTo>
                    <a:pt x="1134071" y="163069"/>
                  </a:lnTo>
                  <a:lnTo>
                    <a:pt x="1131514" y="162439"/>
                  </a:lnTo>
                  <a:lnTo>
                    <a:pt x="1128956" y="161809"/>
                  </a:lnTo>
                  <a:lnTo>
                    <a:pt x="1126398" y="161809"/>
                  </a:lnTo>
                  <a:lnTo>
                    <a:pt x="1123841" y="161809"/>
                  </a:lnTo>
                  <a:lnTo>
                    <a:pt x="1124160" y="159918"/>
                  </a:lnTo>
                  <a:lnTo>
                    <a:pt x="1124160" y="157711"/>
                  </a:lnTo>
                  <a:lnTo>
                    <a:pt x="1124160" y="155505"/>
                  </a:lnTo>
                  <a:lnTo>
                    <a:pt x="1123841" y="152984"/>
                  </a:lnTo>
                  <a:lnTo>
                    <a:pt x="1123201" y="151093"/>
                  </a:lnTo>
                  <a:lnTo>
                    <a:pt x="1122242" y="149517"/>
                  </a:lnTo>
                  <a:lnTo>
                    <a:pt x="1120963" y="148256"/>
                  </a:lnTo>
                  <a:lnTo>
                    <a:pt x="1119684" y="146680"/>
                  </a:lnTo>
                  <a:lnTo>
                    <a:pt x="1118406" y="146050"/>
                  </a:lnTo>
                  <a:lnTo>
                    <a:pt x="1116807" y="146050"/>
                  </a:lnTo>
                  <a:lnTo>
                    <a:pt x="1115208" y="146050"/>
                  </a:lnTo>
                  <a:close/>
                  <a:moveTo>
                    <a:pt x="353208" y="146050"/>
                  </a:moveTo>
                  <a:lnTo>
                    <a:pt x="351930" y="146680"/>
                  </a:lnTo>
                  <a:lnTo>
                    <a:pt x="350651" y="148256"/>
                  </a:lnTo>
                  <a:lnTo>
                    <a:pt x="349692" y="149517"/>
                  </a:lnTo>
                  <a:lnTo>
                    <a:pt x="348733" y="151093"/>
                  </a:lnTo>
                  <a:lnTo>
                    <a:pt x="347773" y="152984"/>
                  </a:lnTo>
                  <a:lnTo>
                    <a:pt x="347134" y="155505"/>
                  </a:lnTo>
                  <a:lnTo>
                    <a:pt x="347134" y="157711"/>
                  </a:lnTo>
                  <a:lnTo>
                    <a:pt x="347134" y="159918"/>
                  </a:lnTo>
                  <a:lnTo>
                    <a:pt x="347773" y="161809"/>
                  </a:lnTo>
                  <a:lnTo>
                    <a:pt x="345216" y="161809"/>
                  </a:lnTo>
                  <a:lnTo>
                    <a:pt x="342658" y="161809"/>
                  </a:lnTo>
                  <a:lnTo>
                    <a:pt x="340100" y="162439"/>
                  </a:lnTo>
                  <a:lnTo>
                    <a:pt x="337862" y="163069"/>
                  </a:lnTo>
                  <a:lnTo>
                    <a:pt x="335944" y="164015"/>
                  </a:lnTo>
                  <a:lnTo>
                    <a:pt x="334346" y="164960"/>
                  </a:lnTo>
                  <a:lnTo>
                    <a:pt x="332747" y="165906"/>
                  </a:lnTo>
                  <a:lnTo>
                    <a:pt x="332108" y="167166"/>
                  </a:lnTo>
                  <a:lnTo>
                    <a:pt x="331788" y="168427"/>
                  </a:lnTo>
                  <a:lnTo>
                    <a:pt x="332108" y="170003"/>
                  </a:lnTo>
                  <a:lnTo>
                    <a:pt x="332747" y="171264"/>
                  </a:lnTo>
                  <a:lnTo>
                    <a:pt x="334346" y="172209"/>
                  </a:lnTo>
                  <a:lnTo>
                    <a:pt x="335944" y="173155"/>
                  </a:lnTo>
                  <a:lnTo>
                    <a:pt x="337862" y="174100"/>
                  </a:lnTo>
                  <a:lnTo>
                    <a:pt x="340100" y="174730"/>
                  </a:lnTo>
                  <a:lnTo>
                    <a:pt x="342658" y="175046"/>
                  </a:lnTo>
                  <a:lnTo>
                    <a:pt x="345216" y="175046"/>
                  </a:lnTo>
                  <a:lnTo>
                    <a:pt x="347134" y="175046"/>
                  </a:lnTo>
                  <a:lnTo>
                    <a:pt x="347134" y="177567"/>
                  </a:lnTo>
                  <a:lnTo>
                    <a:pt x="347134" y="179773"/>
                  </a:lnTo>
                  <a:lnTo>
                    <a:pt x="347773" y="181664"/>
                  </a:lnTo>
                  <a:lnTo>
                    <a:pt x="348733" y="183870"/>
                  </a:lnTo>
                  <a:lnTo>
                    <a:pt x="349692" y="185761"/>
                  </a:lnTo>
                  <a:lnTo>
                    <a:pt x="350651" y="187022"/>
                  </a:lnTo>
                  <a:lnTo>
                    <a:pt x="351930" y="187968"/>
                  </a:lnTo>
                  <a:lnTo>
                    <a:pt x="353208" y="188598"/>
                  </a:lnTo>
                  <a:lnTo>
                    <a:pt x="354807" y="188913"/>
                  </a:lnTo>
                  <a:lnTo>
                    <a:pt x="356406" y="188598"/>
                  </a:lnTo>
                  <a:lnTo>
                    <a:pt x="358004" y="187968"/>
                  </a:lnTo>
                  <a:lnTo>
                    <a:pt x="359283" y="187022"/>
                  </a:lnTo>
                  <a:lnTo>
                    <a:pt x="360242" y="185761"/>
                  </a:lnTo>
                  <a:lnTo>
                    <a:pt x="361201" y="183870"/>
                  </a:lnTo>
                  <a:lnTo>
                    <a:pt x="361841" y="181664"/>
                  </a:lnTo>
                  <a:lnTo>
                    <a:pt x="362160" y="179773"/>
                  </a:lnTo>
                  <a:lnTo>
                    <a:pt x="362800" y="177567"/>
                  </a:lnTo>
                  <a:lnTo>
                    <a:pt x="362160" y="175046"/>
                  </a:lnTo>
                  <a:lnTo>
                    <a:pt x="364718" y="175046"/>
                  </a:lnTo>
                  <a:lnTo>
                    <a:pt x="367276" y="175046"/>
                  </a:lnTo>
                  <a:lnTo>
                    <a:pt x="369514" y="174730"/>
                  </a:lnTo>
                  <a:lnTo>
                    <a:pt x="372071" y="174100"/>
                  </a:lnTo>
                  <a:lnTo>
                    <a:pt x="373990" y="173155"/>
                  </a:lnTo>
                  <a:lnTo>
                    <a:pt x="375588" y="172209"/>
                  </a:lnTo>
                  <a:lnTo>
                    <a:pt x="376547" y="171264"/>
                  </a:lnTo>
                  <a:lnTo>
                    <a:pt x="377826" y="170003"/>
                  </a:lnTo>
                  <a:lnTo>
                    <a:pt x="377826" y="168427"/>
                  </a:lnTo>
                  <a:lnTo>
                    <a:pt x="377826" y="167166"/>
                  </a:lnTo>
                  <a:lnTo>
                    <a:pt x="376547" y="165906"/>
                  </a:lnTo>
                  <a:lnTo>
                    <a:pt x="375588" y="164960"/>
                  </a:lnTo>
                  <a:lnTo>
                    <a:pt x="373990" y="164015"/>
                  </a:lnTo>
                  <a:lnTo>
                    <a:pt x="372071" y="163069"/>
                  </a:lnTo>
                  <a:lnTo>
                    <a:pt x="369514" y="162439"/>
                  </a:lnTo>
                  <a:lnTo>
                    <a:pt x="367276" y="161809"/>
                  </a:lnTo>
                  <a:lnTo>
                    <a:pt x="364718" y="161809"/>
                  </a:lnTo>
                  <a:lnTo>
                    <a:pt x="361841" y="161809"/>
                  </a:lnTo>
                  <a:lnTo>
                    <a:pt x="362160" y="159918"/>
                  </a:lnTo>
                  <a:lnTo>
                    <a:pt x="362800" y="157711"/>
                  </a:lnTo>
                  <a:lnTo>
                    <a:pt x="362160" y="155505"/>
                  </a:lnTo>
                  <a:lnTo>
                    <a:pt x="361841" y="152984"/>
                  </a:lnTo>
                  <a:lnTo>
                    <a:pt x="361201" y="151093"/>
                  </a:lnTo>
                  <a:lnTo>
                    <a:pt x="360242" y="149517"/>
                  </a:lnTo>
                  <a:lnTo>
                    <a:pt x="359283" y="148256"/>
                  </a:lnTo>
                  <a:lnTo>
                    <a:pt x="358004" y="146680"/>
                  </a:lnTo>
                  <a:lnTo>
                    <a:pt x="356406" y="146050"/>
                  </a:lnTo>
                  <a:lnTo>
                    <a:pt x="354807" y="146050"/>
                  </a:lnTo>
                  <a:lnTo>
                    <a:pt x="353208" y="146050"/>
                  </a:lnTo>
                  <a:close/>
                  <a:moveTo>
                    <a:pt x="357024" y="0"/>
                  </a:moveTo>
                  <a:lnTo>
                    <a:pt x="358612" y="318"/>
                  </a:lnTo>
                  <a:lnTo>
                    <a:pt x="359565" y="635"/>
                  </a:lnTo>
                  <a:lnTo>
                    <a:pt x="360518" y="1271"/>
                  </a:lnTo>
                  <a:lnTo>
                    <a:pt x="360518" y="1906"/>
                  </a:lnTo>
                  <a:lnTo>
                    <a:pt x="360518" y="2224"/>
                  </a:lnTo>
                  <a:lnTo>
                    <a:pt x="360201" y="2859"/>
                  </a:lnTo>
                  <a:lnTo>
                    <a:pt x="358612" y="3812"/>
                  </a:lnTo>
                  <a:lnTo>
                    <a:pt x="359565" y="8578"/>
                  </a:lnTo>
                  <a:lnTo>
                    <a:pt x="361789" y="9213"/>
                  </a:lnTo>
                  <a:lnTo>
                    <a:pt x="362742" y="9849"/>
                  </a:lnTo>
                  <a:lnTo>
                    <a:pt x="362742" y="10802"/>
                  </a:lnTo>
                  <a:lnTo>
                    <a:pt x="362742" y="11119"/>
                  </a:lnTo>
                  <a:lnTo>
                    <a:pt x="361789" y="11437"/>
                  </a:lnTo>
                  <a:lnTo>
                    <a:pt x="360201" y="12390"/>
                  </a:lnTo>
                  <a:lnTo>
                    <a:pt x="361153" y="18744"/>
                  </a:lnTo>
                  <a:lnTo>
                    <a:pt x="363377" y="19062"/>
                  </a:lnTo>
                  <a:lnTo>
                    <a:pt x="364647" y="19697"/>
                  </a:lnTo>
                  <a:lnTo>
                    <a:pt x="365600" y="20332"/>
                  </a:lnTo>
                  <a:lnTo>
                    <a:pt x="365918" y="20968"/>
                  </a:lnTo>
                  <a:lnTo>
                    <a:pt x="365600" y="21603"/>
                  </a:lnTo>
                  <a:lnTo>
                    <a:pt x="364647" y="22239"/>
                  </a:lnTo>
                  <a:lnTo>
                    <a:pt x="363377" y="22874"/>
                  </a:lnTo>
                  <a:lnTo>
                    <a:pt x="361471" y="23192"/>
                  </a:lnTo>
                  <a:lnTo>
                    <a:pt x="361471" y="30499"/>
                  </a:lnTo>
                  <a:lnTo>
                    <a:pt x="363695" y="31134"/>
                  </a:lnTo>
                  <a:lnTo>
                    <a:pt x="364012" y="32087"/>
                  </a:lnTo>
                  <a:lnTo>
                    <a:pt x="364330" y="32723"/>
                  </a:lnTo>
                  <a:lnTo>
                    <a:pt x="364012" y="33358"/>
                  </a:lnTo>
                  <a:lnTo>
                    <a:pt x="363695" y="33993"/>
                  </a:lnTo>
                  <a:lnTo>
                    <a:pt x="361471" y="34629"/>
                  </a:lnTo>
                  <a:lnTo>
                    <a:pt x="361471" y="42889"/>
                  </a:lnTo>
                  <a:lnTo>
                    <a:pt x="387517" y="42889"/>
                  </a:lnTo>
                  <a:lnTo>
                    <a:pt x="387517" y="60044"/>
                  </a:lnTo>
                  <a:lnTo>
                    <a:pt x="411658" y="60044"/>
                  </a:lnTo>
                  <a:lnTo>
                    <a:pt x="456762" y="76247"/>
                  </a:lnTo>
                  <a:lnTo>
                    <a:pt x="456762" y="57185"/>
                  </a:lnTo>
                  <a:lnTo>
                    <a:pt x="482808" y="46066"/>
                  </a:lnTo>
                  <a:lnTo>
                    <a:pt x="519972" y="46066"/>
                  </a:lnTo>
                  <a:lnTo>
                    <a:pt x="534583" y="55279"/>
                  </a:lnTo>
                  <a:lnTo>
                    <a:pt x="546018" y="55279"/>
                  </a:lnTo>
                  <a:lnTo>
                    <a:pt x="553324" y="123901"/>
                  </a:lnTo>
                  <a:lnTo>
                    <a:pt x="561900" y="63857"/>
                  </a:lnTo>
                  <a:lnTo>
                    <a:pt x="569841" y="207454"/>
                  </a:lnTo>
                  <a:lnTo>
                    <a:pt x="569841" y="498462"/>
                  </a:lnTo>
                  <a:lnTo>
                    <a:pt x="569206" y="549929"/>
                  </a:lnTo>
                  <a:lnTo>
                    <a:pt x="576194" y="575027"/>
                  </a:lnTo>
                  <a:lnTo>
                    <a:pt x="589217" y="575344"/>
                  </a:lnTo>
                  <a:lnTo>
                    <a:pt x="595252" y="515936"/>
                  </a:lnTo>
                  <a:lnTo>
                    <a:pt x="603511" y="598218"/>
                  </a:lnTo>
                  <a:lnTo>
                    <a:pt x="608910" y="598536"/>
                  </a:lnTo>
                  <a:lnTo>
                    <a:pt x="620981" y="575980"/>
                  </a:lnTo>
                  <a:lnTo>
                    <a:pt x="620981" y="566767"/>
                  </a:lnTo>
                  <a:lnTo>
                    <a:pt x="619075" y="566131"/>
                  </a:lnTo>
                  <a:lnTo>
                    <a:pt x="618440" y="565496"/>
                  </a:lnTo>
                  <a:lnTo>
                    <a:pt x="618440" y="564543"/>
                  </a:lnTo>
                  <a:lnTo>
                    <a:pt x="618440" y="563907"/>
                  </a:lnTo>
                  <a:lnTo>
                    <a:pt x="619075" y="563272"/>
                  </a:lnTo>
                  <a:lnTo>
                    <a:pt x="620981" y="562637"/>
                  </a:lnTo>
                  <a:lnTo>
                    <a:pt x="620981" y="555330"/>
                  </a:lnTo>
                  <a:lnTo>
                    <a:pt x="619075" y="555012"/>
                  </a:lnTo>
                  <a:lnTo>
                    <a:pt x="617804" y="554377"/>
                  </a:lnTo>
                  <a:lnTo>
                    <a:pt x="616851" y="553741"/>
                  </a:lnTo>
                  <a:lnTo>
                    <a:pt x="616534" y="553106"/>
                  </a:lnTo>
                  <a:lnTo>
                    <a:pt x="616851" y="552470"/>
                  </a:lnTo>
                  <a:lnTo>
                    <a:pt x="617804" y="551835"/>
                  </a:lnTo>
                  <a:lnTo>
                    <a:pt x="619392" y="551200"/>
                  </a:lnTo>
                  <a:lnTo>
                    <a:pt x="620981" y="550882"/>
                  </a:lnTo>
                  <a:lnTo>
                    <a:pt x="622569" y="544528"/>
                  </a:lnTo>
                  <a:lnTo>
                    <a:pt x="620345" y="543575"/>
                  </a:lnTo>
                  <a:lnTo>
                    <a:pt x="620028" y="542940"/>
                  </a:lnTo>
                  <a:lnTo>
                    <a:pt x="619710" y="542622"/>
                  </a:lnTo>
                  <a:lnTo>
                    <a:pt x="620028" y="541987"/>
                  </a:lnTo>
                  <a:lnTo>
                    <a:pt x="620663" y="541351"/>
                  </a:lnTo>
                  <a:lnTo>
                    <a:pt x="623204" y="540716"/>
                  </a:lnTo>
                  <a:lnTo>
                    <a:pt x="623839" y="535633"/>
                  </a:lnTo>
                  <a:lnTo>
                    <a:pt x="622569" y="534997"/>
                  </a:lnTo>
                  <a:lnTo>
                    <a:pt x="622251" y="534362"/>
                  </a:lnTo>
                  <a:lnTo>
                    <a:pt x="621934" y="534044"/>
                  </a:lnTo>
                  <a:lnTo>
                    <a:pt x="622251" y="533409"/>
                  </a:lnTo>
                  <a:lnTo>
                    <a:pt x="623204" y="532773"/>
                  </a:lnTo>
                  <a:lnTo>
                    <a:pt x="624157" y="532456"/>
                  </a:lnTo>
                  <a:lnTo>
                    <a:pt x="625745" y="532138"/>
                  </a:lnTo>
                  <a:lnTo>
                    <a:pt x="627016" y="532456"/>
                  </a:lnTo>
                  <a:lnTo>
                    <a:pt x="628286" y="532773"/>
                  </a:lnTo>
                  <a:lnTo>
                    <a:pt x="629239" y="533409"/>
                  </a:lnTo>
                  <a:lnTo>
                    <a:pt x="629557" y="534044"/>
                  </a:lnTo>
                  <a:lnTo>
                    <a:pt x="629239" y="534362"/>
                  </a:lnTo>
                  <a:lnTo>
                    <a:pt x="628922" y="534997"/>
                  </a:lnTo>
                  <a:lnTo>
                    <a:pt x="627333" y="535633"/>
                  </a:lnTo>
                  <a:lnTo>
                    <a:pt x="627969" y="540716"/>
                  </a:lnTo>
                  <a:lnTo>
                    <a:pt x="630510" y="541351"/>
                  </a:lnTo>
                  <a:lnTo>
                    <a:pt x="631145" y="541987"/>
                  </a:lnTo>
                  <a:lnTo>
                    <a:pt x="631463" y="542622"/>
                  </a:lnTo>
                  <a:lnTo>
                    <a:pt x="631145" y="542940"/>
                  </a:lnTo>
                  <a:lnTo>
                    <a:pt x="630827" y="543575"/>
                  </a:lnTo>
                  <a:lnTo>
                    <a:pt x="628922" y="544528"/>
                  </a:lnTo>
                  <a:lnTo>
                    <a:pt x="630192" y="550882"/>
                  </a:lnTo>
                  <a:lnTo>
                    <a:pt x="631780" y="551200"/>
                  </a:lnTo>
                  <a:lnTo>
                    <a:pt x="633368" y="551835"/>
                  </a:lnTo>
                  <a:lnTo>
                    <a:pt x="634321" y="552470"/>
                  </a:lnTo>
                  <a:lnTo>
                    <a:pt x="634639" y="553106"/>
                  </a:lnTo>
                  <a:lnTo>
                    <a:pt x="634321" y="553741"/>
                  </a:lnTo>
                  <a:lnTo>
                    <a:pt x="633368" y="554377"/>
                  </a:lnTo>
                  <a:lnTo>
                    <a:pt x="632098" y="555012"/>
                  </a:lnTo>
                  <a:lnTo>
                    <a:pt x="630510" y="555330"/>
                  </a:lnTo>
                  <a:lnTo>
                    <a:pt x="630510" y="562637"/>
                  </a:lnTo>
                  <a:lnTo>
                    <a:pt x="632098" y="563272"/>
                  </a:lnTo>
                  <a:lnTo>
                    <a:pt x="632733" y="563907"/>
                  </a:lnTo>
                  <a:lnTo>
                    <a:pt x="632733" y="564543"/>
                  </a:lnTo>
                  <a:lnTo>
                    <a:pt x="632733" y="565496"/>
                  </a:lnTo>
                  <a:lnTo>
                    <a:pt x="632098" y="566131"/>
                  </a:lnTo>
                  <a:lnTo>
                    <a:pt x="630510" y="566767"/>
                  </a:lnTo>
                  <a:lnTo>
                    <a:pt x="630510" y="575980"/>
                  </a:lnTo>
                  <a:lnTo>
                    <a:pt x="642580" y="600442"/>
                  </a:lnTo>
                  <a:lnTo>
                    <a:pt x="648933" y="594724"/>
                  </a:lnTo>
                  <a:lnTo>
                    <a:pt x="654333" y="509899"/>
                  </a:lnTo>
                  <a:lnTo>
                    <a:pt x="663226" y="569944"/>
                  </a:lnTo>
                  <a:lnTo>
                    <a:pt x="674979" y="547387"/>
                  </a:lnTo>
                  <a:lnTo>
                    <a:pt x="679426" y="537539"/>
                  </a:lnTo>
                  <a:lnTo>
                    <a:pt x="667673" y="529596"/>
                  </a:lnTo>
                  <a:lnTo>
                    <a:pt x="670850" y="525149"/>
                  </a:lnTo>
                  <a:lnTo>
                    <a:pt x="682920" y="532456"/>
                  </a:lnTo>
                  <a:lnTo>
                    <a:pt x="692131" y="519113"/>
                  </a:lnTo>
                  <a:lnTo>
                    <a:pt x="680061" y="512123"/>
                  </a:lnTo>
                  <a:lnTo>
                    <a:pt x="684190" y="506405"/>
                  </a:lnTo>
                  <a:lnTo>
                    <a:pt x="696578" y="513076"/>
                  </a:lnTo>
                  <a:lnTo>
                    <a:pt x="701978" y="502275"/>
                  </a:lnTo>
                  <a:lnTo>
                    <a:pt x="690226" y="494968"/>
                  </a:lnTo>
                  <a:lnTo>
                    <a:pt x="694672" y="489885"/>
                  </a:lnTo>
                  <a:lnTo>
                    <a:pt x="705790" y="496556"/>
                  </a:lnTo>
                  <a:lnTo>
                    <a:pt x="712778" y="486390"/>
                  </a:lnTo>
                  <a:lnTo>
                    <a:pt x="700072" y="478765"/>
                  </a:lnTo>
                  <a:lnTo>
                    <a:pt x="704519" y="473047"/>
                  </a:lnTo>
                  <a:lnTo>
                    <a:pt x="716272" y="479718"/>
                  </a:lnTo>
                  <a:lnTo>
                    <a:pt x="722942" y="469235"/>
                  </a:lnTo>
                  <a:lnTo>
                    <a:pt x="709919" y="460339"/>
                  </a:lnTo>
                  <a:lnTo>
                    <a:pt x="713731" y="455256"/>
                  </a:lnTo>
                  <a:lnTo>
                    <a:pt x="725166" y="459704"/>
                  </a:lnTo>
                  <a:lnTo>
                    <a:pt x="726119" y="436830"/>
                  </a:lnTo>
                  <a:lnTo>
                    <a:pt x="727072" y="427617"/>
                  </a:lnTo>
                  <a:lnTo>
                    <a:pt x="724530" y="426981"/>
                  </a:lnTo>
                  <a:lnTo>
                    <a:pt x="722625" y="426346"/>
                  </a:lnTo>
                  <a:lnTo>
                    <a:pt x="721036" y="425393"/>
                  </a:lnTo>
                  <a:lnTo>
                    <a:pt x="720719" y="425075"/>
                  </a:lnTo>
                  <a:lnTo>
                    <a:pt x="720719" y="424440"/>
                  </a:lnTo>
                  <a:lnTo>
                    <a:pt x="720719" y="423804"/>
                  </a:lnTo>
                  <a:lnTo>
                    <a:pt x="721354" y="423169"/>
                  </a:lnTo>
                  <a:lnTo>
                    <a:pt x="723578" y="422216"/>
                  </a:lnTo>
                  <a:lnTo>
                    <a:pt x="726754" y="421263"/>
                  </a:lnTo>
                  <a:lnTo>
                    <a:pt x="730883" y="420945"/>
                  </a:lnTo>
                  <a:lnTo>
                    <a:pt x="731836" y="411414"/>
                  </a:lnTo>
                  <a:lnTo>
                    <a:pt x="728977" y="409508"/>
                  </a:lnTo>
                  <a:lnTo>
                    <a:pt x="725483" y="407602"/>
                  </a:lnTo>
                  <a:lnTo>
                    <a:pt x="721036" y="405696"/>
                  </a:lnTo>
                  <a:lnTo>
                    <a:pt x="718813" y="405060"/>
                  </a:lnTo>
                  <a:lnTo>
                    <a:pt x="716272" y="404425"/>
                  </a:lnTo>
                  <a:lnTo>
                    <a:pt x="715001" y="403790"/>
                  </a:lnTo>
                  <a:lnTo>
                    <a:pt x="714048" y="403154"/>
                  </a:lnTo>
                  <a:lnTo>
                    <a:pt x="713413" y="402201"/>
                  </a:lnTo>
                  <a:lnTo>
                    <a:pt x="713731" y="401248"/>
                  </a:lnTo>
                  <a:lnTo>
                    <a:pt x="714366" y="400295"/>
                  </a:lnTo>
                  <a:lnTo>
                    <a:pt x="715319" y="399659"/>
                  </a:lnTo>
                  <a:lnTo>
                    <a:pt x="716589" y="398706"/>
                  </a:lnTo>
                  <a:lnTo>
                    <a:pt x="717860" y="398389"/>
                  </a:lnTo>
                  <a:lnTo>
                    <a:pt x="720719" y="398071"/>
                  </a:lnTo>
                  <a:lnTo>
                    <a:pt x="723260" y="398071"/>
                  </a:lnTo>
                  <a:lnTo>
                    <a:pt x="732789" y="398389"/>
                  </a:lnTo>
                  <a:lnTo>
                    <a:pt x="733742" y="389493"/>
                  </a:lnTo>
                  <a:lnTo>
                    <a:pt x="731201" y="389176"/>
                  </a:lnTo>
                  <a:lnTo>
                    <a:pt x="728660" y="388858"/>
                  </a:lnTo>
                  <a:lnTo>
                    <a:pt x="726436" y="388222"/>
                  </a:lnTo>
                  <a:lnTo>
                    <a:pt x="724530" y="387269"/>
                  </a:lnTo>
                  <a:lnTo>
                    <a:pt x="722942" y="386316"/>
                  </a:lnTo>
                  <a:lnTo>
                    <a:pt x="721672" y="385363"/>
                  </a:lnTo>
                  <a:lnTo>
                    <a:pt x="720719" y="384092"/>
                  </a:lnTo>
                  <a:lnTo>
                    <a:pt x="720719" y="382822"/>
                  </a:lnTo>
                  <a:lnTo>
                    <a:pt x="720719" y="381869"/>
                  </a:lnTo>
                  <a:lnTo>
                    <a:pt x="721354" y="380598"/>
                  </a:lnTo>
                  <a:lnTo>
                    <a:pt x="722625" y="379645"/>
                  </a:lnTo>
                  <a:lnTo>
                    <a:pt x="723895" y="379009"/>
                  </a:lnTo>
                  <a:lnTo>
                    <a:pt x="725801" y="378056"/>
                  </a:lnTo>
                  <a:lnTo>
                    <a:pt x="727389" y="377103"/>
                  </a:lnTo>
                  <a:lnTo>
                    <a:pt x="732154" y="376468"/>
                  </a:lnTo>
                  <a:lnTo>
                    <a:pt x="732154" y="362807"/>
                  </a:lnTo>
                  <a:lnTo>
                    <a:pt x="732471" y="361854"/>
                  </a:lnTo>
                  <a:lnTo>
                    <a:pt x="733107" y="360901"/>
                  </a:lnTo>
                  <a:lnTo>
                    <a:pt x="734377" y="360265"/>
                  </a:lnTo>
                  <a:lnTo>
                    <a:pt x="735648" y="359948"/>
                  </a:lnTo>
                  <a:lnTo>
                    <a:pt x="737236" y="360265"/>
                  </a:lnTo>
                  <a:lnTo>
                    <a:pt x="738506" y="360901"/>
                  </a:lnTo>
                  <a:lnTo>
                    <a:pt x="739142" y="361854"/>
                  </a:lnTo>
                  <a:lnTo>
                    <a:pt x="739459" y="362807"/>
                  </a:lnTo>
                  <a:lnTo>
                    <a:pt x="739459" y="376468"/>
                  </a:lnTo>
                  <a:lnTo>
                    <a:pt x="744224" y="377103"/>
                  </a:lnTo>
                  <a:lnTo>
                    <a:pt x="746130" y="378056"/>
                  </a:lnTo>
                  <a:lnTo>
                    <a:pt x="747718" y="379009"/>
                  </a:lnTo>
                  <a:lnTo>
                    <a:pt x="748988" y="379645"/>
                  </a:lnTo>
                  <a:lnTo>
                    <a:pt x="749941" y="380598"/>
                  </a:lnTo>
                  <a:lnTo>
                    <a:pt x="750577" y="381869"/>
                  </a:lnTo>
                  <a:lnTo>
                    <a:pt x="751212" y="382822"/>
                  </a:lnTo>
                  <a:lnTo>
                    <a:pt x="750577" y="384092"/>
                  </a:lnTo>
                  <a:lnTo>
                    <a:pt x="749941" y="385363"/>
                  </a:lnTo>
                  <a:lnTo>
                    <a:pt x="748671" y="386316"/>
                  </a:lnTo>
                  <a:lnTo>
                    <a:pt x="747083" y="387269"/>
                  </a:lnTo>
                  <a:lnTo>
                    <a:pt x="745494" y="388222"/>
                  </a:lnTo>
                  <a:lnTo>
                    <a:pt x="742953" y="388858"/>
                  </a:lnTo>
                  <a:lnTo>
                    <a:pt x="740412" y="389176"/>
                  </a:lnTo>
                  <a:lnTo>
                    <a:pt x="737871" y="389493"/>
                  </a:lnTo>
                  <a:lnTo>
                    <a:pt x="738824" y="398389"/>
                  </a:lnTo>
                  <a:lnTo>
                    <a:pt x="748353" y="398071"/>
                  </a:lnTo>
                  <a:lnTo>
                    <a:pt x="751212" y="398071"/>
                  </a:lnTo>
                  <a:lnTo>
                    <a:pt x="753753" y="398389"/>
                  </a:lnTo>
                  <a:lnTo>
                    <a:pt x="755024" y="398706"/>
                  </a:lnTo>
                  <a:lnTo>
                    <a:pt x="756294" y="399659"/>
                  </a:lnTo>
                  <a:lnTo>
                    <a:pt x="757247" y="400295"/>
                  </a:lnTo>
                  <a:lnTo>
                    <a:pt x="758200" y="401248"/>
                  </a:lnTo>
                  <a:lnTo>
                    <a:pt x="758200" y="402201"/>
                  </a:lnTo>
                  <a:lnTo>
                    <a:pt x="757565" y="403154"/>
                  </a:lnTo>
                  <a:lnTo>
                    <a:pt x="756612" y="403790"/>
                  </a:lnTo>
                  <a:lnTo>
                    <a:pt x="755659" y="404425"/>
                  </a:lnTo>
                  <a:lnTo>
                    <a:pt x="753118" y="405060"/>
                  </a:lnTo>
                  <a:lnTo>
                    <a:pt x="750259" y="405696"/>
                  </a:lnTo>
                  <a:lnTo>
                    <a:pt x="746447" y="407602"/>
                  </a:lnTo>
                  <a:lnTo>
                    <a:pt x="742318" y="409508"/>
                  </a:lnTo>
                  <a:lnTo>
                    <a:pt x="740095" y="411414"/>
                  </a:lnTo>
                  <a:lnTo>
                    <a:pt x="740730" y="420945"/>
                  </a:lnTo>
                  <a:lnTo>
                    <a:pt x="745177" y="421263"/>
                  </a:lnTo>
                  <a:lnTo>
                    <a:pt x="748036" y="422216"/>
                  </a:lnTo>
                  <a:lnTo>
                    <a:pt x="749941" y="423169"/>
                  </a:lnTo>
                  <a:lnTo>
                    <a:pt x="750577" y="423804"/>
                  </a:lnTo>
                  <a:lnTo>
                    <a:pt x="751212" y="424440"/>
                  </a:lnTo>
                  <a:lnTo>
                    <a:pt x="750577" y="425075"/>
                  </a:lnTo>
                  <a:lnTo>
                    <a:pt x="750259" y="425393"/>
                  </a:lnTo>
                  <a:lnTo>
                    <a:pt x="748988" y="426346"/>
                  </a:lnTo>
                  <a:lnTo>
                    <a:pt x="747083" y="426981"/>
                  </a:lnTo>
                  <a:lnTo>
                    <a:pt x="744859" y="427617"/>
                  </a:lnTo>
                  <a:lnTo>
                    <a:pt x="745812" y="436830"/>
                  </a:lnTo>
                  <a:lnTo>
                    <a:pt x="746447" y="459704"/>
                  </a:lnTo>
                  <a:lnTo>
                    <a:pt x="758200" y="455256"/>
                  </a:lnTo>
                  <a:lnTo>
                    <a:pt x="761694" y="460339"/>
                  </a:lnTo>
                  <a:lnTo>
                    <a:pt x="748988" y="469235"/>
                  </a:lnTo>
                  <a:lnTo>
                    <a:pt x="755341" y="479718"/>
                  </a:lnTo>
                  <a:lnTo>
                    <a:pt x="767094" y="473047"/>
                  </a:lnTo>
                  <a:lnTo>
                    <a:pt x="771223" y="478765"/>
                  </a:lnTo>
                  <a:lnTo>
                    <a:pt x="758835" y="486390"/>
                  </a:lnTo>
                  <a:lnTo>
                    <a:pt x="765823" y="496556"/>
                  </a:lnTo>
                  <a:lnTo>
                    <a:pt x="776940" y="489885"/>
                  </a:lnTo>
                  <a:lnTo>
                    <a:pt x="781387" y="494968"/>
                  </a:lnTo>
                  <a:lnTo>
                    <a:pt x="769635" y="502275"/>
                  </a:lnTo>
                  <a:lnTo>
                    <a:pt x="775352" y="513076"/>
                  </a:lnTo>
                  <a:lnTo>
                    <a:pt x="787423" y="506405"/>
                  </a:lnTo>
                  <a:lnTo>
                    <a:pt x="791552" y="512123"/>
                  </a:lnTo>
                  <a:lnTo>
                    <a:pt x="779799" y="519113"/>
                  </a:lnTo>
                  <a:lnTo>
                    <a:pt x="788693" y="532456"/>
                  </a:lnTo>
                  <a:lnTo>
                    <a:pt x="800446" y="525149"/>
                  </a:lnTo>
                  <a:lnTo>
                    <a:pt x="804257" y="529596"/>
                  </a:lnTo>
                  <a:lnTo>
                    <a:pt x="792505" y="537539"/>
                  </a:lnTo>
                  <a:lnTo>
                    <a:pt x="796952" y="547387"/>
                  </a:lnTo>
                  <a:lnTo>
                    <a:pt x="808704" y="569944"/>
                  </a:lnTo>
                  <a:lnTo>
                    <a:pt x="817280" y="509899"/>
                  </a:lnTo>
                  <a:lnTo>
                    <a:pt x="822998" y="594724"/>
                  </a:lnTo>
                  <a:lnTo>
                    <a:pt x="828715" y="600442"/>
                  </a:lnTo>
                  <a:lnTo>
                    <a:pt x="841421" y="575980"/>
                  </a:lnTo>
                  <a:lnTo>
                    <a:pt x="841421" y="566767"/>
                  </a:lnTo>
                  <a:lnTo>
                    <a:pt x="839515" y="566131"/>
                  </a:lnTo>
                  <a:lnTo>
                    <a:pt x="839197" y="565496"/>
                  </a:lnTo>
                  <a:lnTo>
                    <a:pt x="838880" y="564543"/>
                  </a:lnTo>
                  <a:lnTo>
                    <a:pt x="839197" y="563907"/>
                  </a:lnTo>
                  <a:lnTo>
                    <a:pt x="839515" y="563272"/>
                  </a:lnTo>
                  <a:lnTo>
                    <a:pt x="841421" y="562637"/>
                  </a:lnTo>
                  <a:lnTo>
                    <a:pt x="841421" y="555330"/>
                  </a:lnTo>
                  <a:lnTo>
                    <a:pt x="839833" y="555012"/>
                  </a:lnTo>
                  <a:lnTo>
                    <a:pt x="838244" y="554377"/>
                  </a:lnTo>
                  <a:lnTo>
                    <a:pt x="837609" y="553741"/>
                  </a:lnTo>
                  <a:lnTo>
                    <a:pt x="837292" y="553106"/>
                  </a:lnTo>
                  <a:lnTo>
                    <a:pt x="837609" y="552470"/>
                  </a:lnTo>
                  <a:lnTo>
                    <a:pt x="838562" y="551835"/>
                  </a:lnTo>
                  <a:lnTo>
                    <a:pt x="839833" y="551200"/>
                  </a:lnTo>
                  <a:lnTo>
                    <a:pt x="841738" y="550882"/>
                  </a:lnTo>
                  <a:lnTo>
                    <a:pt x="842691" y="544528"/>
                  </a:lnTo>
                  <a:lnTo>
                    <a:pt x="841103" y="543575"/>
                  </a:lnTo>
                  <a:lnTo>
                    <a:pt x="840468" y="542940"/>
                  </a:lnTo>
                  <a:lnTo>
                    <a:pt x="840468" y="542622"/>
                  </a:lnTo>
                  <a:lnTo>
                    <a:pt x="840468" y="541987"/>
                  </a:lnTo>
                  <a:lnTo>
                    <a:pt x="841103" y="541351"/>
                  </a:lnTo>
                  <a:lnTo>
                    <a:pt x="843327" y="540716"/>
                  </a:lnTo>
                  <a:lnTo>
                    <a:pt x="844597" y="535633"/>
                  </a:lnTo>
                  <a:lnTo>
                    <a:pt x="842691" y="534997"/>
                  </a:lnTo>
                  <a:lnTo>
                    <a:pt x="842374" y="534362"/>
                  </a:lnTo>
                  <a:lnTo>
                    <a:pt x="842056" y="534044"/>
                  </a:lnTo>
                  <a:lnTo>
                    <a:pt x="842374" y="533409"/>
                  </a:lnTo>
                  <a:lnTo>
                    <a:pt x="843327" y="532773"/>
                  </a:lnTo>
                  <a:lnTo>
                    <a:pt x="844597" y="532456"/>
                  </a:lnTo>
                  <a:lnTo>
                    <a:pt x="846185" y="532138"/>
                  </a:lnTo>
                  <a:lnTo>
                    <a:pt x="847456" y="532456"/>
                  </a:lnTo>
                  <a:lnTo>
                    <a:pt x="848726" y="532773"/>
                  </a:lnTo>
                  <a:lnTo>
                    <a:pt x="849362" y="533409"/>
                  </a:lnTo>
                  <a:lnTo>
                    <a:pt x="849679" y="534044"/>
                  </a:lnTo>
                  <a:lnTo>
                    <a:pt x="849679" y="534362"/>
                  </a:lnTo>
                  <a:lnTo>
                    <a:pt x="849044" y="534997"/>
                  </a:lnTo>
                  <a:lnTo>
                    <a:pt x="847774" y="535633"/>
                  </a:lnTo>
                  <a:lnTo>
                    <a:pt x="848726" y="540716"/>
                  </a:lnTo>
                  <a:lnTo>
                    <a:pt x="850632" y="541351"/>
                  </a:lnTo>
                  <a:lnTo>
                    <a:pt x="851268" y="541987"/>
                  </a:lnTo>
                  <a:lnTo>
                    <a:pt x="851903" y="542622"/>
                  </a:lnTo>
                  <a:lnTo>
                    <a:pt x="851268" y="542940"/>
                  </a:lnTo>
                  <a:lnTo>
                    <a:pt x="850950" y="543575"/>
                  </a:lnTo>
                  <a:lnTo>
                    <a:pt x="849362" y="544528"/>
                  </a:lnTo>
                  <a:lnTo>
                    <a:pt x="850315" y="550882"/>
                  </a:lnTo>
                  <a:lnTo>
                    <a:pt x="852538" y="551200"/>
                  </a:lnTo>
                  <a:lnTo>
                    <a:pt x="853809" y="551835"/>
                  </a:lnTo>
                  <a:lnTo>
                    <a:pt x="854762" y="552470"/>
                  </a:lnTo>
                  <a:lnTo>
                    <a:pt x="855079" y="553106"/>
                  </a:lnTo>
                  <a:lnTo>
                    <a:pt x="854762" y="553741"/>
                  </a:lnTo>
                  <a:lnTo>
                    <a:pt x="853809" y="554377"/>
                  </a:lnTo>
                  <a:lnTo>
                    <a:pt x="852538" y="555012"/>
                  </a:lnTo>
                  <a:lnTo>
                    <a:pt x="850632" y="555330"/>
                  </a:lnTo>
                  <a:lnTo>
                    <a:pt x="850632" y="562637"/>
                  </a:lnTo>
                  <a:lnTo>
                    <a:pt x="852856" y="563272"/>
                  </a:lnTo>
                  <a:lnTo>
                    <a:pt x="853173" y="563907"/>
                  </a:lnTo>
                  <a:lnTo>
                    <a:pt x="853491" y="564543"/>
                  </a:lnTo>
                  <a:lnTo>
                    <a:pt x="853173" y="565496"/>
                  </a:lnTo>
                  <a:lnTo>
                    <a:pt x="852856" y="566131"/>
                  </a:lnTo>
                  <a:lnTo>
                    <a:pt x="850632" y="566767"/>
                  </a:lnTo>
                  <a:lnTo>
                    <a:pt x="850632" y="575980"/>
                  </a:lnTo>
                  <a:lnTo>
                    <a:pt x="863020" y="598536"/>
                  </a:lnTo>
                  <a:lnTo>
                    <a:pt x="868102" y="598218"/>
                  </a:lnTo>
                  <a:lnTo>
                    <a:pt x="876361" y="515936"/>
                  </a:lnTo>
                  <a:lnTo>
                    <a:pt x="882396" y="575344"/>
                  </a:lnTo>
                  <a:lnTo>
                    <a:pt x="895419" y="575027"/>
                  </a:lnTo>
                  <a:lnTo>
                    <a:pt x="902407" y="549929"/>
                  </a:lnTo>
                  <a:lnTo>
                    <a:pt x="902090" y="498462"/>
                  </a:lnTo>
                  <a:lnTo>
                    <a:pt x="902090" y="207454"/>
                  </a:lnTo>
                  <a:lnTo>
                    <a:pt x="909713" y="63857"/>
                  </a:lnTo>
                  <a:lnTo>
                    <a:pt x="918289" y="123901"/>
                  </a:lnTo>
                  <a:lnTo>
                    <a:pt x="925595" y="55279"/>
                  </a:lnTo>
                  <a:lnTo>
                    <a:pt x="936712" y="55279"/>
                  </a:lnTo>
                  <a:lnTo>
                    <a:pt x="951323" y="46066"/>
                  </a:lnTo>
                  <a:lnTo>
                    <a:pt x="988804" y="46066"/>
                  </a:lnTo>
                  <a:lnTo>
                    <a:pt x="1014851" y="57185"/>
                  </a:lnTo>
                  <a:lnTo>
                    <a:pt x="1014851" y="76247"/>
                  </a:lnTo>
                  <a:lnTo>
                    <a:pt x="1059638" y="60044"/>
                  </a:lnTo>
                  <a:lnTo>
                    <a:pt x="1084096" y="60044"/>
                  </a:lnTo>
                  <a:lnTo>
                    <a:pt x="1084096" y="42889"/>
                  </a:lnTo>
                  <a:lnTo>
                    <a:pt x="1109824" y="42889"/>
                  </a:lnTo>
                  <a:lnTo>
                    <a:pt x="1109824" y="34629"/>
                  </a:lnTo>
                  <a:lnTo>
                    <a:pt x="1108236" y="33993"/>
                  </a:lnTo>
                  <a:lnTo>
                    <a:pt x="1107601" y="33358"/>
                  </a:lnTo>
                  <a:lnTo>
                    <a:pt x="1107601" y="32723"/>
                  </a:lnTo>
                  <a:lnTo>
                    <a:pt x="1107601" y="32087"/>
                  </a:lnTo>
                  <a:lnTo>
                    <a:pt x="1108236" y="31134"/>
                  </a:lnTo>
                  <a:lnTo>
                    <a:pt x="1109824" y="30499"/>
                  </a:lnTo>
                  <a:lnTo>
                    <a:pt x="1109824" y="23192"/>
                  </a:lnTo>
                  <a:lnTo>
                    <a:pt x="1108236" y="22874"/>
                  </a:lnTo>
                  <a:lnTo>
                    <a:pt x="1106966" y="22239"/>
                  </a:lnTo>
                  <a:lnTo>
                    <a:pt x="1106013" y="21603"/>
                  </a:lnTo>
                  <a:lnTo>
                    <a:pt x="1105695" y="20968"/>
                  </a:lnTo>
                  <a:lnTo>
                    <a:pt x="1106013" y="20332"/>
                  </a:lnTo>
                  <a:lnTo>
                    <a:pt x="1106966" y="19697"/>
                  </a:lnTo>
                  <a:lnTo>
                    <a:pt x="1108554" y="19062"/>
                  </a:lnTo>
                  <a:lnTo>
                    <a:pt x="1110142" y="18744"/>
                  </a:lnTo>
                  <a:lnTo>
                    <a:pt x="1111412" y="12390"/>
                  </a:lnTo>
                  <a:lnTo>
                    <a:pt x="1109507" y="11437"/>
                  </a:lnTo>
                  <a:lnTo>
                    <a:pt x="1109189" y="11119"/>
                  </a:lnTo>
                  <a:lnTo>
                    <a:pt x="1108871" y="10802"/>
                  </a:lnTo>
                  <a:lnTo>
                    <a:pt x="1109189" y="9849"/>
                  </a:lnTo>
                  <a:lnTo>
                    <a:pt x="1109824" y="9213"/>
                  </a:lnTo>
                  <a:lnTo>
                    <a:pt x="1112048" y="8578"/>
                  </a:lnTo>
                  <a:lnTo>
                    <a:pt x="1113001" y="3812"/>
                  </a:lnTo>
                  <a:lnTo>
                    <a:pt x="1111730" y="2859"/>
                  </a:lnTo>
                  <a:lnTo>
                    <a:pt x="1111095" y="2224"/>
                  </a:lnTo>
                  <a:lnTo>
                    <a:pt x="1111095" y="1906"/>
                  </a:lnTo>
                  <a:lnTo>
                    <a:pt x="1111412" y="1271"/>
                  </a:lnTo>
                  <a:lnTo>
                    <a:pt x="1112048" y="635"/>
                  </a:lnTo>
                  <a:lnTo>
                    <a:pt x="1113318" y="318"/>
                  </a:lnTo>
                  <a:lnTo>
                    <a:pt x="1114589" y="0"/>
                  </a:lnTo>
                  <a:lnTo>
                    <a:pt x="1115859" y="318"/>
                  </a:lnTo>
                  <a:lnTo>
                    <a:pt x="1117130" y="635"/>
                  </a:lnTo>
                  <a:lnTo>
                    <a:pt x="1118083" y="1271"/>
                  </a:lnTo>
                  <a:lnTo>
                    <a:pt x="1118400" y="1906"/>
                  </a:lnTo>
                  <a:lnTo>
                    <a:pt x="1118400" y="2224"/>
                  </a:lnTo>
                  <a:lnTo>
                    <a:pt x="1117765" y="2859"/>
                  </a:lnTo>
                  <a:lnTo>
                    <a:pt x="1116177" y="3812"/>
                  </a:lnTo>
                  <a:lnTo>
                    <a:pt x="1117130" y="8578"/>
                  </a:lnTo>
                  <a:lnTo>
                    <a:pt x="1119353" y="9213"/>
                  </a:lnTo>
                  <a:lnTo>
                    <a:pt x="1119989" y="9849"/>
                  </a:lnTo>
                  <a:lnTo>
                    <a:pt x="1120306" y="10802"/>
                  </a:lnTo>
                  <a:lnTo>
                    <a:pt x="1119989" y="11119"/>
                  </a:lnTo>
                  <a:lnTo>
                    <a:pt x="1119671" y="11437"/>
                  </a:lnTo>
                  <a:lnTo>
                    <a:pt x="1118083" y="12390"/>
                  </a:lnTo>
                  <a:lnTo>
                    <a:pt x="1119036" y="18744"/>
                  </a:lnTo>
                  <a:lnTo>
                    <a:pt x="1120942" y="19062"/>
                  </a:lnTo>
                  <a:lnTo>
                    <a:pt x="1122212" y="19697"/>
                  </a:lnTo>
                  <a:lnTo>
                    <a:pt x="1123165" y="20332"/>
                  </a:lnTo>
                  <a:lnTo>
                    <a:pt x="1123483" y="20968"/>
                  </a:lnTo>
                  <a:lnTo>
                    <a:pt x="1123165" y="21603"/>
                  </a:lnTo>
                  <a:lnTo>
                    <a:pt x="1122212" y="22239"/>
                  </a:lnTo>
                  <a:lnTo>
                    <a:pt x="1120942" y="22874"/>
                  </a:lnTo>
                  <a:lnTo>
                    <a:pt x="1119353" y="23192"/>
                  </a:lnTo>
                  <a:lnTo>
                    <a:pt x="1119353" y="30499"/>
                  </a:lnTo>
                  <a:lnTo>
                    <a:pt x="1120942" y="31134"/>
                  </a:lnTo>
                  <a:lnTo>
                    <a:pt x="1121577" y="32087"/>
                  </a:lnTo>
                  <a:lnTo>
                    <a:pt x="1121894" y="32723"/>
                  </a:lnTo>
                  <a:lnTo>
                    <a:pt x="1121577" y="33358"/>
                  </a:lnTo>
                  <a:lnTo>
                    <a:pt x="1120942" y="33993"/>
                  </a:lnTo>
                  <a:lnTo>
                    <a:pt x="1119353" y="34629"/>
                  </a:lnTo>
                  <a:lnTo>
                    <a:pt x="1119353" y="42889"/>
                  </a:lnTo>
                  <a:lnTo>
                    <a:pt x="1144129" y="42889"/>
                  </a:lnTo>
                  <a:lnTo>
                    <a:pt x="1144129" y="57503"/>
                  </a:lnTo>
                  <a:lnTo>
                    <a:pt x="1157788" y="57820"/>
                  </a:lnTo>
                  <a:lnTo>
                    <a:pt x="1195586" y="75929"/>
                  </a:lnTo>
                  <a:lnTo>
                    <a:pt x="1207974" y="75929"/>
                  </a:lnTo>
                  <a:lnTo>
                    <a:pt x="1213056" y="73070"/>
                  </a:lnTo>
                  <a:lnTo>
                    <a:pt x="1213056" y="57503"/>
                  </a:lnTo>
                  <a:lnTo>
                    <a:pt x="1241961" y="47972"/>
                  </a:lnTo>
                  <a:lnTo>
                    <a:pt x="1279125" y="47972"/>
                  </a:lnTo>
                  <a:lnTo>
                    <a:pt x="1291195" y="54326"/>
                  </a:lnTo>
                  <a:lnTo>
                    <a:pt x="1304854" y="54326"/>
                  </a:lnTo>
                  <a:lnTo>
                    <a:pt x="1304854" y="61633"/>
                  </a:lnTo>
                  <a:lnTo>
                    <a:pt x="1304854" y="82601"/>
                  </a:lnTo>
                  <a:lnTo>
                    <a:pt x="1310571" y="84189"/>
                  </a:lnTo>
                  <a:lnTo>
                    <a:pt x="1322959" y="73705"/>
                  </a:lnTo>
                  <a:lnTo>
                    <a:pt x="1329947" y="495921"/>
                  </a:lnTo>
                  <a:lnTo>
                    <a:pt x="1336935" y="499733"/>
                  </a:lnTo>
                  <a:lnTo>
                    <a:pt x="1336935" y="531503"/>
                  </a:lnTo>
                  <a:lnTo>
                    <a:pt x="1346146" y="563590"/>
                  </a:lnTo>
                  <a:lnTo>
                    <a:pt x="1357581" y="523243"/>
                  </a:lnTo>
                  <a:lnTo>
                    <a:pt x="1365522" y="628082"/>
                  </a:lnTo>
                  <a:lnTo>
                    <a:pt x="1368698" y="632529"/>
                  </a:lnTo>
                  <a:lnTo>
                    <a:pt x="1368698" y="646508"/>
                  </a:lnTo>
                  <a:lnTo>
                    <a:pt x="1365204" y="646508"/>
                  </a:lnTo>
                  <a:lnTo>
                    <a:pt x="1365204" y="681137"/>
                  </a:lnTo>
                  <a:lnTo>
                    <a:pt x="1367428" y="683043"/>
                  </a:lnTo>
                  <a:lnTo>
                    <a:pt x="1367428" y="692891"/>
                  </a:lnTo>
                  <a:lnTo>
                    <a:pt x="1364887" y="692891"/>
                  </a:lnTo>
                  <a:lnTo>
                    <a:pt x="1364887" y="833312"/>
                  </a:lnTo>
                  <a:lnTo>
                    <a:pt x="1368698" y="835218"/>
                  </a:lnTo>
                  <a:lnTo>
                    <a:pt x="1368698" y="851103"/>
                  </a:lnTo>
                  <a:lnTo>
                    <a:pt x="1371240" y="851421"/>
                  </a:lnTo>
                  <a:lnTo>
                    <a:pt x="1371240" y="870482"/>
                  </a:lnTo>
                  <a:lnTo>
                    <a:pt x="1378863" y="870482"/>
                  </a:lnTo>
                  <a:lnTo>
                    <a:pt x="1378863" y="853327"/>
                  </a:lnTo>
                  <a:lnTo>
                    <a:pt x="1376957" y="852374"/>
                  </a:lnTo>
                  <a:lnTo>
                    <a:pt x="1375369" y="851421"/>
                  </a:lnTo>
                  <a:lnTo>
                    <a:pt x="1374416" y="850468"/>
                  </a:lnTo>
                  <a:lnTo>
                    <a:pt x="1374098" y="849197"/>
                  </a:lnTo>
                  <a:lnTo>
                    <a:pt x="1374416" y="848244"/>
                  </a:lnTo>
                  <a:lnTo>
                    <a:pt x="1375369" y="846973"/>
                  </a:lnTo>
                  <a:lnTo>
                    <a:pt x="1376957" y="846338"/>
                  </a:lnTo>
                  <a:lnTo>
                    <a:pt x="1378863" y="845067"/>
                  </a:lnTo>
                  <a:lnTo>
                    <a:pt x="1378863" y="832041"/>
                  </a:lnTo>
                  <a:lnTo>
                    <a:pt x="1375369" y="830771"/>
                  </a:lnTo>
                  <a:lnTo>
                    <a:pt x="1373146" y="829818"/>
                  </a:lnTo>
                  <a:lnTo>
                    <a:pt x="1371557" y="828547"/>
                  </a:lnTo>
                  <a:lnTo>
                    <a:pt x="1371240" y="827911"/>
                  </a:lnTo>
                  <a:lnTo>
                    <a:pt x="1370922" y="827276"/>
                  </a:lnTo>
                  <a:lnTo>
                    <a:pt x="1371240" y="826641"/>
                  </a:lnTo>
                  <a:lnTo>
                    <a:pt x="1371557" y="826005"/>
                  </a:lnTo>
                  <a:lnTo>
                    <a:pt x="1373146" y="824734"/>
                  </a:lnTo>
                  <a:lnTo>
                    <a:pt x="1375687" y="823464"/>
                  </a:lnTo>
                  <a:lnTo>
                    <a:pt x="1379498" y="822828"/>
                  </a:lnTo>
                  <a:lnTo>
                    <a:pt x="1381404" y="811074"/>
                  </a:lnTo>
                  <a:lnTo>
                    <a:pt x="1379498" y="810438"/>
                  </a:lnTo>
                  <a:lnTo>
                    <a:pt x="1378228" y="809803"/>
                  </a:lnTo>
                  <a:lnTo>
                    <a:pt x="1377275" y="808532"/>
                  </a:lnTo>
                  <a:lnTo>
                    <a:pt x="1376957" y="807579"/>
                  </a:lnTo>
                  <a:lnTo>
                    <a:pt x="1377275" y="807261"/>
                  </a:lnTo>
                  <a:lnTo>
                    <a:pt x="1377592" y="806626"/>
                  </a:lnTo>
                  <a:lnTo>
                    <a:pt x="1378545" y="805673"/>
                  </a:lnTo>
                  <a:lnTo>
                    <a:pt x="1380451" y="805037"/>
                  </a:lnTo>
                  <a:lnTo>
                    <a:pt x="1382675" y="804402"/>
                  </a:lnTo>
                  <a:lnTo>
                    <a:pt x="1384263" y="794871"/>
                  </a:lnTo>
                  <a:lnTo>
                    <a:pt x="1382675" y="794236"/>
                  </a:lnTo>
                  <a:lnTo>
                    <a:pt x="1381404" y="793600"/>
                  </a:lnTo>
                  <a:lnTo>
                    <a:pt x="1380769" y="792647"/>
                  </a:lnTo>
                  <a:lnTo>
                    <a:pt x="1380451" y="791694"/>
                  </a:lnTo>
                  <a:lnTo>
                    <a:pt x="1380769" y="791059"/>
                  </a:lnTo>
                  <a:lnTo>
                    <a:pt x="1381086" y="790423"/>
                  </a:lnTo>
                  <a:lnTo>
                    <a:pt x="1382357" y="789470"/>
                  </a:lnTo>
                  <a:lnTo>
                    <a:pt x="1384898" y="788517"/>
                  </a:lnTo>
                  <a:lnTo>
                    <a:pt x="1387439" y="788200"/>
                  </a:lnTo>
                  <a:lnTo>
                    <a:pt x="1389980" y="788517"/>
                  </a:lnTo>
                  <a:lnTo>
                    <a:pt x="1392521" y="789470"/>
                  </a:lnTo>
                  <a:lnTo>
                    <a:pt x="1393792" y="790423"/>
                  </a:lnTo>
                  <a:lnTo>
                    <a:pt x="1394110" y="791059"/>
                  </a:lnTo>
                  <a:lnTo>
                    <a:pt x="1394427" y="791694"/>
                  </a:lnTo>
                  <a:lnTo>
                    <a:pt x="1394110" y="792647"/>
                  </a:lnTo>
                  <a:lnTo>
                    <a:pt x="1393474" y="793600"/>
                  </a:lnTo>
                  <a:lnTo>
                    <a:pt x="1392204" y="794236"/>
                  </a:lnTo>
                  <a:lnTo>
                    <a:pt x="1390616" y="794871"/>
                  </a:lnTo>
                  <a:lnTo>
                    <a:pt x="1392521" y="804402"/>
                  </a:lnTo>
                  <a:lnTo>
                    <a:pt x="1394745" y="805037"/>
                  </a:lnTo>
                  <a:lnTo>
                    <a:pt x="1396333" y="805673"/>
                  </a:lnTo>
                  <a:lnTo>
                    <a:pt x="1397604" y="806626"/>
                  </a:lnTo>
                  <a:lnTo>
                    <a:pt x="1397604" y="807261"/>
                  </a:lnTo>
                  <a:lnTo>
                    <a:pt x="1398239" y="807579"/>
                  </a:lnTo>
                  <a:lnTo>
                    <a:pt x="1397604" y="808532"/>
                  </a:lnTo>
                  <a:lnTo>
                    <a:pt x="1396651" y="809803"/>
                  </a:lnTo>
                  <a:lnTo>
                    <a:pt x="1395380" y="810438"/>
                  </a:lnTo>
                  <a:lnTo>
                    <a:pt x="1393474" y="811074"/>
                  </a:lnTo>
                  <a:lnTo>
                    <a:pt x="1395380" y="822828"/>
                  </a:lnTo>
                  <a:lnTo>
                    <a:pt x="1399192" y="823464"/>
                  </a:lnTo>
                  <a:lnTo>
                    <a:pt x="1401733" y="824734"/>
                  </a:lnTo>
                  <a:lnTo>
                    <a:pt x="1403321" y="826005"/>
                  </a:lnTo>
                  <a:lnTo>
                    <a:pt x="1403956" y="826641"/>
                  </a:lnTo>
                  <a:lnTo>
                    <a:pt x="1403956" y="827276"/>
                  </a:lnTo>
                  <a:lnTo>
                    <a:pt x="1403956" y="827911"/>
                  </a:lnTo>
                  <a:lnTo>
                    <a:pt x="1403321" y="828547"/>
                  </a:lnTo>
                  <a:lnTo>
                    <a:pt x="1401733" y="829818"/>
                  </a:lnTo>
                  <a:lnTo>
                    <a:pt x="1399509" y="830771"/>
                  </a:lnTo>
                  <a:lnTo>
                    <a:pt x="1396015" y="832041"/>
                  </a:lnTo>
                  <a:lnTo>
                    <a:pt x="1396015" y="845067"/>
                  </a:lnTo>
                  <a:lnTo>
                    <a:pt x="1398239" y="846338"/>
                  </a:lnTo>
                  <a:lnTo>
                    <a:pt x="1399509" y="846973"/>
                  </a:lnTo>
                  <a:lnTo>
                    <a:pt x="1400462" y="848244"/>
                  </a:lnTo>
                  <a:lnTo>
                    <a:pt x="1400780" y="849197"/>
                  </a:lnTo>
                  <a:lnTo>
                    <a:pt x="1400462" y="850468"/>
                  </a:lnTo>
                  <a:lnTo>
                    <a:pt x="1399509" y="851421"/>
                  </a:lnTo>
                  <a:lnTo>
                    <a:pt x="1398239" y="852374"/>
                  </a:lnTo>
                  <a:lnTo>
                    <a:pt x="1396015" y="853327"/>
                  </a:lnTo>
                  <a:lnTo>
                    <a:pt x="1396015" y="872706"/>
                  </a:lnTo>
                  <a:lnTo>
                    <a:pt x="1398874" y="879060"/>
                  </a:lnTo>
                  <a:lnTo>
                    <a:pt x="1398874" y="882555"/>
                  </a:lnTo>
                  <a:lnTo>
                    <a:pt x="1402368" y="883826"/>
                  </a:lnTo>
                  <a:lnTo>
                    <a:pt x="1398556" y="884779"/>
                  </a:lnTo>
                  <a:lnTo>
                    <a:pt x="1398874" y="890179"/>
                  </a:lnTo>
                  <a:lnTo>
                    <a:pt x="1404909" y="893674"/>
                  </a:lnTo>
                  <a:lnTo>
                    <a:pt x="1399192" y="894627"/>
                  </a:lnTo>
                  <a:lnTo>
                    <a:pt x="1400462" y="902252"/>
                  </a:lnTo>
                  <a:lnTo>
                    <a:pt x="1405544" y="904476"/>
                  </a:lnTo>
                  <a:lnTo>
                    <a:pt x="1401098" y="904793"/>
                  </a:lnTo>
                  <a:lnTo>
                    <a:pt x="1401415" y="914642"/>
                  </a:lnTo>
                  <a:lnTo>
                    <a:pt x="1408086" y="916548"/>
                  </a:lnTo>
                  <a:lnTo>
                    <a:pt x="1401415" y="917183"/>
                  </a:lnTo>
                  <a:lnTo>
                    <a:pt x="1403003" y="930209"/>
                  </a:lnTo>
                  <a:lnTo>
                    <a:pt x="1409038" y="932750"/>
                  </a:lnTo>
                  <a:lnTo>
                    <a:pt x="1403321" y="934339"/>
                  </a:lnTo>
                  <a:lnTo>
                    <a:pt x="1405862" y="944823"/>
                  </a:lnTo>
                  <a:lnTo>
                    <a:pt x="1411897" y="946094"/>
                  </a:lnTo>
                  <a:lnTo>
                    <a:pt x="1406180" y="948000"/>
                  </a:lnTo>
                  <a:lnTo>
                    <a:pt x="1407768" y="956895"/>
                  </a:lnTo>
                  <a:lnTo>
                    <a:pt x="1414756" y="958484"/>
                  </a:lnTo>
                  <a:lnTo>
                    <a:pt x="1409674" y="961661"/>
                  </a:lnTo>
                  <a:lnTo>
                    <a:pt x="1411262" y="969603"/>
                  </a:lnTo>
                  <a:lnTo>
                    <a:pt x="1416979" y="971827"/>
                  </a:lnTo>
                  <a:lnTo>
                    <a:pt x="1411262" y="973098"/>
                  </a:lnTo>
                  <a:lnTo>
                    <a:pt x="1414756" y="984535"/>
                  </a:lnTo>
                  <a:lnTo>
                    <a:pt x="1418568" y="984852"/>
                  </a:lnTo>
                  <a:lnTo>
                    <a:pt x="1415074" y="987394"/>
                  </a:lnTo>
                  <a:lnTo>
                    <a:pt x="1416026" y="995972"/>
                  </a:lnTo>
                  <a:lnTo>
                    <a:pt x="1420473" y="998831"/>
                  </a:lnTo>
                  <a:lnTo>
                    <a:pt x="1416344" y="1000419"/>
                  </a:lnTo>
                  <a:lnTo>
                    <a:pt x="1418568" y="1009950"/>
                  </a:lnTo>
                  <a:lnTo>
                    <a:pt x="1423014" y="1012492"/>
                  </a:lnTo>
                  <a:lnTo>
                    <a:pt x="1418568" y="1013762"/>
                  </a:lnTo>
                  <a:lnTo>
                    <a:pt x="1423014" y="1023929"/>
                  </a:lnTo>
                  <a:lnTo>
                    <a:pt x="1425556" y="1033142"/>
                  </a:lnTo>
                  <a:lnTo>
                    <a:pt x="1429685" y="1038225"/>
                  </a:lnTo>
                  <a:lnTo>
                    <a:pt x="1426508" y="1038860"/>
                  </a:lnTo>
                  <a:lnTo>
                    <a:pt x="1427144" y="1049027"/>
                  </a:lnTo>
                  <a:lnTo>
                    <a:pt x="1430002" y="1051886"/>
                  </a:lnTo>
                  <a:lnTo>
                    <a:pt x="1427461" y="1053792"/>
                  </a:lnTo>
                  <a:lnTo>
                    <a:pt x="1427779" y="1064594"/>
                  </a:lnTo>
                  <a:lnTo>
                    <a:pt x="1432861" y="1068406"/>
                  </a:lnTo>
                  <a:lnTo>
                    <a:pt x="1428732" y="1069994"/>
                  </a:lnTo>
                  <a:lnTo>
                    <a:pt x="1430002" y="1077937"/>
                  </a:lnTo>
                  <a:lnTo>
                    <a:pt x="1435402" y="1080161"/>
                  </a:lnTo>
                  <a:lnTo>
                    <a:pt x="1430956" y="1080796"/>
                  </a:lnTo>
                  <a:lnTo>
                    <a:pt x="1431908" y="1089691"/>
                  </a:lnTo>
                  <a:lnTo>
                    <a:pt x="1437626" y="1091915"/>
                  </a:lnTo>
                  <a:lnTo>
                    <a:pt x="1432544" y="1093821"/>
                  </a:lnTo>
                  <a:lnTo>
                    <a:pt x="1433496" y="1101446"/>
                  </a:lnTo>
                  <a:lnTo>
                    <a:pt x="1439849" y="1102399"/>
                  </a:lnTo>
                  <a:lnTo>
                    <a:pt x="1435085" y="1104305"/>
                  </a:lnTo>
                  <a:lnTo>
                    <a:pt x="1435720" y="1112248"/>
                  </a:lnTo>
                  <a:lnTo>
                    <a:pt x="1440802" y="1114472"/>
                  </a:lnTo>
                  <a:lnTo>
                    <a:pt x="1436990" y="1115425"/>
                  </a:lnTo>
                  <a:lnTo>
                    <a:pt x="1442708" y="1139569"/>
                  </a:lnTo>
                  <a:lnTo>
                    <a:pt x="1438579" y="1143064"/>
                  </a:lnTo>
                  <a:lnTo>
                    <a:pt x="1430320" y="1155454"/>
                  </a:lnTo>
                  <a:lnTo>
                    <a:pt x="1430320" y="1194531"/>
                  </a:lnTo>
                  <a:lnTo>
                    <a:pt x="1440167" y="1194531"/>
                  </a:lnTo>
                  <a:lnTo>
                    <a:pt x="1440167" y="1197707"/>
                  </a:lnTo>
                  <a:lnTo>
                    <a:pt x="1431273" y="1208191"/>
                  </a:lnTo>
                  <a:lnTo>
                    <a:pt x="1431273" y="1213274"/>
                  </a:lnTo>
                  <a:lnTo>
                    <a:pt x="1427144" y="1213274"/>
                  </a:lnTo>
                  <a:lnTo>
                    <a:pt x="1427144" y="1356237"/>
                  </a:lnTo>
                  <a:lnTo>
                    <a:pt x="1437308" y="1363226"/>
                  </a:lnTo>
                  <a:lnTo>
                    <a:pt x="1437308" y="1369580"/>
                  </a:lnTo>
                  <a:lnTo>
                    <a:pt x="1439532" y="1371804"/>
                  </a:lnTo>
                  <a:lnTo>
                    <a:pt x="1439532" y="1395949"/>
                  </a:lnTo>
                  <a:lnTo>
                    <a:pt x="1471613" y="1395949"/>
                  </a:lnTo>
                  <a:lnTo>
                    <a:pt x="1463672" y="1407703"/>
                  </a:lnTo>
                  <a:lnTo>
                    <a:pt x="1466848" y="1410563"/>
                  </a:lnTo>
                  <a:lnTo>
                    <a:pt x="1455096" y="1423588"/>
                  </a:lnTo>
                  <a:lnTo>
                    <a:pt x="1455096" y="1654552"/>
                  </a:lnTo>
                  <a:lnTo>
                    <a:pt x="1455096" y="2078038"/>
                  </a:lnTo>
                  <a:lnTo>
                    <a:pt x="806481" y="2078038"/>
                  </a:lnTo>
                  <a:lnTo>
                    <a:pt x="665132" y="2078038"/>
                  </a:lnTo>
                  <a:lnTo>
                    <a:pt x="16199" y="2078038"/>
                  </a:lnTo>
                  <a:lnTo>
                    <a:pt x="16199" y="1654552"/>
                  </a:lnTo>
                  <a:lnTo>
                    <a:pt x="16199" y="1423588"/>
                  </a:lnTo>
                  <a:lnTo>
                    <a:pt x="4765" y="1410563"/>
                  </a:lnTo>
                  <a:lnTo>
                    <a:pt x="8259" y="1407703"/>
                  </a:lnTo>
                  <a:lnTo>
                    <a:pt x="0" y="1395949"/>
                  </a:lnTo>
                  <a:lnTo>
                    <a:pt x="32399" y="1395949"/>
                  </a:lnTo>
                  <a:lnTo>
                    <a:pt x="32399" y="1371804"/>
                  </a:lnTo>
                  <a:lnTo>
                    <a:pt x="34622" y="1369580"/>
                  </a:lnTo>
                  <a:lnTo>
                    <a:pt x="34622" y="1363226"/>
                  </a:lnTo>
                  <a:lnTo>
                    <a:pt x="44787" y="1356237"/>
                  </a:lnTo>
                  <a:lnTo>
                    <a:pt x="44787" y="1213274"/>
                  </a:lnTo>
                  <a:lnTo>
                    <a:pt x="40340" y="1213274"/>
                  </a:lnTo>
                  <a:lnTo>
                    <a:pt x="40340" y="1208191"/>
                  </a:lnTo>
                  <a:lnTo>
                    <a:pt x="31128" y="1197707"/>
                  </a:lnTo>
                  <a:lnTo>
                    <a:pt x="31128" y="1194531"/>
                  </a:lnTo>
                  <a:lnTo>
                    <a:pt x="41293" y="1194531"/>
                  </a:lnTo>
                  <a:lnTo>
                    <a:pt x="41293" y="1155454"/>
                  </a:lnTo>
                  <a:lnTo>
                    <a:pt x="33034" y="1143064"/>
                  </a:lnTo>
                  <a:lnTo>
                    <a:pt x="28905" y="1139569"/>
                  </a:lnTo>
                  <a:lnTo>
                    <a:pt x="34940" y="1115425"/>
                  </a:lnTo>
                  <a:lnTo>
                    <a:pt x="30493" y="1114472"/>
                  </a:lnTo>
                  <a:lnTo>
                    <a:pt x="36211" y="1112248"/>
                  </a:lnTo>
                  <a:lnTo>
                    <a:pt x="36528" y="1104305"/>
                  </a:lnTo>
                  <a:lnTo>
                    <a:pt x="32081" y="1102399"/>
                  </a:lnTo>
                  <a:lnTo>
                    <a:pt x="37799" y="1101446"/>
                  </a:lnTo>
                  <a:lnTo>
                    <a:pt x="39069" y="1093821"/>
                  </a:lnTo>
                  <a:lnTo>
                    <a:pt x="34305" y="1091915"/>
                  </a:lnTo>
                  <a:lnTo>
                    <a:pt x="39705" y="1089691"/>
                  </a:lnTo>
                  <a:lnTo>
                    <a:pt x="40658" y="1080796"/>
                  </a:lnTo>
                  <a:lnTo>
                    <a:pt x="36528" y="1080161"/>
                  </a:lnTo>
                  <a:lnTo>
                    <a:pt x="41610" y="1077937"/>
                  </a:lnTo>
                  <a:lnTo>
                    <a:pt x="42881" y="1069994"/>
                  </a:lnTo>
                  <a:lnTo>
                    <a:pt x="38434" y="1068406"/>
                  </a:lnTo>
                  <a:lnTo>
                    <a:pt x="44152" y="1064594"/>
                  </a:lnTo>
                  <a:lnTo>
                    <a:pt x="44469" y="1053792"/>
                  </a:lnTo>
                  <a:lnTo>
                    <a:pt x="41610" y="1051886"/>
                  </a:lnTo>
                  <a:lnTo>
                    <a:pt x="44787" y="1049027"/>
                  </a:lnTo>
                  <a:lnTo>
                    <a:pt x="45104" y="1038860"/>
                  </a:lnTo>
                  <a:lnTo>
                    <a:pt x="41928" y="1038225"/>
                  </a:lnTo>
                  <a:lnTo>
                    <a:pt x="46375" y="1033142"/>
                  </a:lnTo>
                  <a:lnTo>
                    <a:pt x="48916" y="1023929"/>
                  </a:lnTo>
                  <a:lnTo>
                    <a:pt x="52728" y="1013762"/>
                  </a:lnTo>
                  <a:lnTo>
                    <a:pt x="48916" y="1012492"/>
                  </a:lnTo>
                  <a:lnTo>
                    <a:pt x="52728" y="1009950"/>
                  </a:lnTo>
                  <a:lnTo>
                    <a:pt x="55269" y="1000419"/>
                  </a:lnTo>
                  <a:lnTo>
                    <a:pt x="51140" y="998831"/>
                  </a:lnTo>
                  <a:lnTo>
                    <a:pt x="55587" y="995972"/>
                  </a:lnTo>
                  <a:lnTo>
                    <a:pt x="56857" y="987394"/>
                  </a:lnTo>
                  <a:lnTo>
                    <a:pt x="52728" y="984852"/>
                  </a:lnTo>
                  <a:lnTo>
                    <a:pt x="57175" y="984535"/>
                  </a:lnTo>
                  <a:lnTo>
                    <a:pt x="60669" y="973098"/>
                  </a:lnTo>
                  <a:lnTo>
                    <a:pt x="54634" y="971827"/>
                  </a:lnTo>
                  <a:lnTo>
                    <a:pt x="60669" y="969603"/>
                  </a:lnTo>
                  <a:lnTo>
                    <a:pt x="61939" y="961661"/>
                  </a:lnTo>
                  <a:lnTo>
                    <a:pt x="57175" y="958484"/>
                  </a:lnTo>
                  <a:lnTo>
                    <a:pt x="63845" y="956895"/>
                  </a:lnTo>
                  <a:lnTo>
                    <a:pt x="65433" y="948000"/>
                  </a:lnTo>
                  <a:lnTo>
                    <a:pt x="59716" y="946094"/>
                  </a:lnTo>
                  <a:lnTo>
                    <a:pt x="65751" y="944823"/>
                  </a:lnTo>
                  <a:lnTo>
                    <a:pt x="68292" y="934339"/>
                  </a:lnTo>
                  <a:lnTo>
                    <a:pt x="62575" y="932750"/>
                  </a:lnTo>
                  <a:lnTo>
                    <a:pt x="68610" y="930209"/>
                  </a:lnTo>
                  <a:lnTo>
                    <a:pt x="70198" y="917183"/>
                  </a:lnTo>
                  <a:lnTo>
                    <a:pt x="63527" y="916548"/>
                  </a:lnTo>
                  <a:lnTo>
                    <a:pt x="70515" y="914642"/>
                  </a:lnTo>
                  <a:lnTo>
                    <a:pt x="70833" y="904793"/>
                  </a:lnTo>
                  <a:lnTo>
                    <a:pt x="66069" y="904476"/>
                  </a:lnTo>
                  <a:lnTo>
                    <a:pt x="71468" y="902252"/>
                  </a:lnTo>
                  <a:lnTo>
                    <a:pt x="72739" y="894627"/>
                  </a:lnTo>
                  <a:lnTo>
                    <a:pt x="66386" y="893674"/>
                  </a:lnTo>
                  <a:lnTo>
                    <a:pt x="73057" y="890179"/>
                  </a:lnTo>
                  <a:lnTo>
                    <a:pt x="73374" y="884779"/>
                  </a:lnTo>
                  <a:lnTo>
                    <a:pt x="69245" y="883826"/>
                  </a:lnTo>
                  <a:lnTo>
                    <a:pt x="73057" y="882555"/>
                  </a:lnTo>
                  <a:lnTo>
                    <a:pt x="73057" y="879060"/>
                  </a:lnTo>
                  <a:lnTo>
                    <a:pt x="75915" y="872706"/>
                  </a:lnTo>
                  <a:lnTo>
                    <a:pt x="75915" y="853327"/>
                  </a:lnTo>
                  <a:lnTo>
                    <a:pt x="73692" y="852374"/>
                  </a:lnTo>
                  <a:lnTo>
                    <a:pt x="72104" y="851421"/>
                  </a:lnTo>
                  <a:lnTo>
                    <a:pt x="71151" y="850468"/>
                  </a:lnTo>
                  <a:lnTo>
                    <a:pt x="70833" y="849197"/>
                  </a:lnTo>
                  <a:lnTo>
                    <a:pt x="71151" y="848244"/>
                  </a:lnTo>
                  <a:lnTo>
                    <a:pt x="72104" y="846973"/>
                  </a:lnTo>
                  <a:lnTo>
                    <a:pt x="73692" y="846338"/>
                  </a:lnTo>
                  <a:lnTo>
                    <a:pt x="75915" y="845067"/>
                  </a:lnTo>
                  <a:lnTo>
                    <a:pt x="75915" y="832041"/>
                  </a:lnTo>
                  <a:lnTo>
                    <a:pt x="72421" y="830771"/>
                  </a:lnTo>
                  <a:lnTo>
                    <a:pt x="69880" y="829818"/>
                  </a:lnTo>
                  <a:lnTo>
                    <a:pt x="68292" y="828547"/>
                  </a:lnTo>
                  <a:lnTo>
                    <a:pt x="67974" y="827911"/>
                  </a:lnTo>
                  <a:lnTo>
                    <a:pt x="67339" y="827276"/>
                  </a:lnTo>
                  <a:lnTo>
                    <a:pt x="67974" y="826641"/>
                  </a:lnTo>
                  <a:lnTo>
                    <a:pt x="68292" y="826005"/>
                  </a:lnTo>
                  <a:lnTo>
                    <a:pt x="70198" y="824734"/>
                  </a:lnTo>
                  <a:lnTo>
                    <a:pt x="72739" y="823464"/>
                  </a:lnTo>
                  <a:lnTo>
                    <a:pt x="76233" y="822828"/>
                  </a:lnTo>
                  <a:lnTo>
                    <a:pt x="78139" y="811074"/>
                  </a:lnTo>
                  <a:lnTo>
                    <a:pt x="76551" y="810438"/>
                  </a:lnTo>
                  <a:lnTo>
                    <a:pt x="74962" y="809803"/>
                  </a:lnTo>
                  <a:lnTo>
                    <a:pt x="74009" y="808532"/>
                  </a:lnTo>
                  <a:lnTo>
                    <a:pt x="73692" y="807579"/>
                  </a:lnTo>
                  <a:lnTo>
                    <a:pt x="73692" y="807261"/>
                  </a:lnTo>
                  <a:lnTo>
                    <a:pt x="74009" y="806626"/>
                  </a:lnTo>
                  <a:lnTo>
                    <a:pt x="75280" y="805673"/>
                  </a:lnTo>
                  <a:lnTo>
                    <a:pt x="77186" y="805037"/>
                  </a:lnTo>
                  <a:lnTo>
                    <a:pt x="79409" y="804402"/>
                  </a:lnTo>
                  <a:lnTo>
                    <a:pt x="80997" y="794871"/>
                  </a:lnTo>
                  <a:lnTo>
                    <a:pt x="79409" y="794236"/>
                  </a:lnTo>
                  <a:lnTo>
                    <a:pt x="78456" y="793600"/>
                  </a:lnTo>
                  <a:lnTo>
                    <a:pt x="77503" y="792647"/>
                  </a:lnTo>
                  <a:lnTo>
                    <a:pt x="77503" y="791694"/>
                  </a:lnTo>
                  <a:lnTo>
                    <a:pt x="77503" y="791059"/>
                  </a:lnTo>
                  <a:lnTo>
                    <a:pt x="77821" y="790423"/>
                  </a:lnTo>
                  <a:lnTo>
                    <a:pt x="79409" y="789470"/>
                  </a:lnTo>
                  <a:lnTo>
                    <a:pt x="81315" y="788517"/>
                  </a:lnTo>
                  <a:lnTo>
                    <a:pt x="84174" y="788200"/>
                  </a:lnTo>
                  <a:lnTo>
                    <a:pt x="86715" y="788517"/>
                  </a:lnTo>
                  <a:lnTo>
                    <a:pt x="88938" y="789470"/>
                  </a:lnTo>
                  <a:lnTo>
                    <a:pt x="90527" y="790423"/>
                  </a:lnTo>
                  <a:lnTo>
                    <a:pt x="91162" y="791059"/>
                  </a:lnTo>
                  <a:lnTo>
                    <a:pt x="91162" y="791694"/>
                  </a:lnTo>
                  <a:lnTo>
                    <a:pt x="90844" y="792647"/>
                  </a:lnTo>
                  <a:lnTo>
                    <a:pt x="90209" y="793600"/>
                  </a:lnTo>
                  <a:lnTo>
                    <a:pt x="88621" y="794236"/>
                  </a:lnTo>
                  <a:lnTo>
                    <a:pt x="87350" y="794871"/>
                  </a:lnTo>
                  <a:lnTo>
                    <a:pt x="88938" y="804402"/>
                  </a:lnTo>
                  <a:lnTo>
                    <a:pt x="91480" y="805037"/>
                  </a:lnTo>
                  <a:lnTo>
                    <a:pt x="93068" y="805673"/>
                  </a:lnTo>
                  <a:lnTo>
                    <a:pt x="94338" y="806626"/>
                  </a:lnTo>
                  <a:lnTo>
                    <a:pt x="94656" y="807261"/>
                  </a:lnTo>
                  <a:lnTo>
                    <a:pt x="94656" y="807579"/>
                  </a:lnTo>
                  <a:lnTo>
                    <a:pt x="94338" y="808532"/>
                  </a:lnTo>
                  <a:lnTo>
                    <a:pt x="93385" y="809803"/>
                  </a:lnTo>
                  <a:lnTo>
                    <a:pt x="92115" y="810438"/>
                  </a:lnTo>
                  <a:lnTo>
                    <a:pt x="90209" y="811074"/>
                  </a:lnTo>
                  <a:lnTo>
                    <a:pt x="92432" y="822828"/>
                  </a:lnTo>
                  <a:lnTo>
                    <a:pt x="95609" y="823464"/>
                  </a:lnTo>
                  <a:lnTo>
                    <a:pt x="98468" y="824734"/>
                  </a:lnTo>
                  <a:lnTo>
                    <a:pt x="100056" y="826005"/>
                  </a:lnTo>
                  <a:lnTo>
                    <a:pt x="100691" y="826641"/>
                  </a:lnTo>
                  <a:lnTo>
                    <a:pt x="100691" y="827276"/>
                  </a:lnTo>
                  <a:lnTo>
                    <a:pt x="100691" y="827911"/>
                  </a:lnTo>
                  <a:lnTo>
                    <a:pt x="100373" y="828547"/>
                  </a:lnTo>
                  <a:lnTo>
                    <a:pt x="98785" y="829818"/>
                  </a:lnTo>
                  <a:lnTo>
                    <a:pt x="95926" y="830771"/>
                  </a:lnTo>
                  <a:lnTo>
                    <a:pt x="92750" y="832041"/>
                  </a:lnTo>
                  <a:lnTo>
                    <a:pt x="92750" y="845067"/>
                  </a:lnTo>
                  <a:lnTo>
                    <a:pt x="94656" y="846338"/>
                  </a:lnTo>
                  <a:lnTo>
                    <a:pt x="96562" y="846973"/>
                  </a:lnTo>
                  <a:lnTo>
                    <a:pt x="97515" y="848244"/>
                  </a:lnTo>
                  <a:lnTo>
                    <a:pt x="97832" y="849197"/>
                  </a:lnTo>
                  <a:lnTo>
                    <a:pt x="97515" y="850468"/>
                  </a:lnTo>
                  <a:lnTo>
                    <a:pt x="96562" y="851421"/>
                  </a:lnTo>
                  <a:lnTo>
                    <a:pt x="94656" y="852374"/>
                  </a:lnTo>
                  <a:lnTo>
                    <a:pt x="92750" y="853327"/>
                  </a:lnTo>
                  <a:lnTo>
                    <a:pt x="92750" y="870482"/>
                  </a:lnTo>
                  <a:lnTo>
                    <a:pt x="100691" y="870482"/>
                  </a:lnTo>
                  <a:lnTo>
                    <a:pt x="100691" y="851421"/>
                  </a:lnTo>
                  <a:lnTo>
                    <a:pt x="102597" y="851103"/>
                  </a:lnTo>
                  <a:lnTo>
                    <a:pt x="102597" y="835218"/>
                  </a:lnTo>
                  <a:lnTo>
                    <a:pt x="106726" y="833312"/>
                  </a:lnTo>
                  <a:lnTo>
                    <a:pt x="106726" y="692891"/>
                  </a:lnTo>
                  <a:lnTo>
                    <a:pt x="104185" y="692891"/>
                  </a:lnTo>
                  <a:lnTo>
                    <a:pt x="104185" y="683043"/>
                  </a:lnTo>
                  <a:lnTo>
                    <a:pt x="106408" y="681137"/>
                  </a:lnTo>
                  <a:lnTo>
                    <a:pt x="106408" y="646508"/>
                  </a:lnTo>
                  <a:lnTo>
                    <a:pt x="102597" y="646508"/>
                  </a:lnTo>
                  <a:lnTo>
                    <a:pt x="102597" y="632529"/>
                  </a:lnTo>
                  <a:lnTo>
                    <a:pt x="106091" y="628082"/>
                  </a:lnTo>
                  <a:lnTo>
                    <a:pt x="114349" y="523243"/>
                  </a:lnTo>
                  <a:lnTo>
                    <a:pt x="125784" y="563590"/>
                  </a:lnTo>
                  <a:lnTo>
                    <a:pt x="134996" y="531503"/>
                  </a:lnTo>
                  <a:lnTo>
                    <a:pt x="134996" y="499733"/>
                  </a:lnTo>
                  <a:lnTo>
                    <a:pt x="141666" y="495921"/>
                  </a:lnTo>
                  <a:lnTo>
                    <a:pt x="148654" y="73705"/>
                  </a:lnTo>
                  <a:lnTo>
                    <a:pt x="161360" y="84189"/>
                  </a:lnTo>
                  <a:lnTo>
                    <a:pt x="166760" y="82601"/>
                  </a:lnTo>
                  <a:lnTo>
                    <a:pt x="166760" y="61633"/>
                  </a:lnTo>
                  <a:lnTo>
                    <a:pt x="166760" y="54326"/>
                  </a:lnTo>
                  <a:lnTo>
                    <a:pt x="180418" y="54326"/>
                  </a:lnTo>
                  <a:lnTo>
                    <a:pt x="192488" y="47972"/>
                  </a:lnTo>
                  <a:lnTo>
                    <a:pt x="229969" y="47972"/>
                  </a:lnTo>
                  <a:lnTo>
                    <a:pt x="258557" y="57503"/>
                  </a:lnTo>
                  <a:lnTo>
                    <a:pt x="258557" y="73070"/>
                  </a:lnTo>
                  <a:lnTo>
                    <a:pt x="263639" y="75929"/>
                  </a:lnTo>
                  <a:lnTo>
                    <a:pt x="275709" y="75929"/>
                  </a:lnTo>
                  <a:lnTo>
                    <a:pt x="313826" y="57820"/>
                  </a:lnTo>
                  <a:lnTo>
                    <a:pt x="327484" y="57503"/>
                  </a:lnTo>
                  <a:lnTo>
                    <a:pt x="327484" y="42889"/>
                  </a:lnTo>
                  <a:lnTo>
                    <a:pt x="352577" y="42889"/>
                  </a:lnTo>
                  <a:lnTo>
                    <a:pt x="352577" y="34629"/>
                  </a:lnTo>
                  <a:lnTo>
                    <a:pt x="350671" y="33993"/>
                  </a:lnTo>
                  <a:lnTo>
                    <a:pt x="350036" y="33358"/>
                  </a:lnTo>
                  <a:lnTo>
                    <a:pt x="350036" y="32723"/>
                  </a:lnTo>
                  <a:lnTo>
                    <a:pt x="350036" y="32087"/>
                  </a:lnTo>
                  <a:lnTo>
                    <a:pt x="350671" y="31134"/>
                  </a:lnTo>
                  <a:lnTo>
                    <a:pt x="352577" y="30499"/>
                  </a:lnTo>
                  <a:lnTo>
                    <a:pt x="352577" y="23192"/>
                  </a:lnTo>
                  <a:lnTo>
                    <a:pt x="350671" y="22874"/>
                  </a:lnTo>
                  <a:lnTo>
                    <a:pt x="349401" y="22239"/>
                  </a:lnTo>
                  <a:lnTo>
                    <a:pt x="348766" y="21603"/>
                  </a:lnTo>
                  <a:lnTo>
                    <a:pt x="348448" y="20968"/>
                  </a:lnTo>
                  <a:lnTo>
                    <a:pt x="348766" y="20332"/>
                  </a:lnTo>
                  <a:lnTo>
                    <a:pt x="349401" y="19697"/>
                  </a:lnTo>
                  <a:lnTo>
                    <a:pt x="350989" y="19062"/>
                  </a:lnTo>
                  <a:lnTo>
                    <a:pt x="352577" y="18744"/>
                  </a:lnTo>
                  <a:lnTo>
                    <a:pt x="353848" y="12390"/>
                  </a:lnTo>
                  <a:lnTo>
                    <a:pt x="351942" y="11437"/>
                  </a:lnTo>
                  <a:lnTo>
                    <a:pt x="351624" y="11119"/>
                  </a:lnTo>
                  <a:lnTo>
                    <a:pt x="351307" y="10802"/>
                  </a:lnTo>
                  <a:lnTo>
                    <a:pt x="351624" y="9849"/>
                  </a:lnTo>
                  <a:lnTo>
                    <a:pt x="352260" y="9213"/>
                  </a:lnTo>
                  <a:lnTo>
                    <a:pt x="354483" y="8578"/>
                  </a:lnTo>
                  <a:lnTo>
                    <a:pt x="355436" y="3812"/>
                  </a:lnTo>
                  <a:lnTo>
                    <a:pt x="353848" y="2859"/>
                  </a:lnTo>
                  <a:lnTo>
                    <a:pt x="353530" y="2224"/>
                  </a:lnTo>
                  <a:lnTo>
                    <a:pt x="353213" y="1906"/>
                  </a:lnTo>
                  <a:lnTo>
                    <a:pt x="353530" y="1271"/>
                  </a:lnTo>
                  <a:lnTo>
                    <a:pt x="354483" y="635"/>
                  </a:lnTo>
                  <a:lnTo>
                    <a:pt x="355754" y="318"/>
                  </a:lnTo>
                  <a:lnTo>
                    <a:pt x="35702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KSO_Shape">
              <a:extLst>
                <a:ext uri="{FF2B5EF4-FFF2-40B4-BE49-F238E27FC236}">
                  <a16:creationId xmlns:a16="http://schemas.microsoft.com/office/drawing/2014/main" id="{77B572E8-7F81-4B1B-9035-5C34322C9E25}"/>
                </a:ext>
              </a:extLst>
            </p:cNvPr>
            <p:cNvSpPr>
              <a:spLocks/>
            </p:cNvSpPr>
            <p:nvPr/>
          </p:nvSpPr>
          <p:spPr bwMode="auto">
            <a:xfrm rot="364186">
              <a:off x="8289146" y="4248326"/>
              <a:ext cx="1047822" cy="1124209"/>
            </a:xfrm>
            <a:custGeom>
              <a:avLst/>
              <a:gdLst>
                <a:gd name="T0" fmla="*/ 1279863 w 1506538"/>
                <a:gd name="T1" fmla="*/ 1799562 h 2122488"/>
                <a:gd name="T2" fmla="*/ 972350 w 1506538"/>
                <a:gd name="T3" fmla="*/ 1812176 h 2122488"/>
                <a:gd name="T4" fmla="*/ 816982 w 1506538"/>
                <a:gd name="T5" fmla="*/ 1796862 h 2122488"/>
                <a:gd name="T6" fmla="*/ 679838 w 1506538"/>
                <a:gd name="T7" fmla="*/ 1875187 h 2122488"/>
                <a:gd name="T8" fmla="*/ 518787 w 1506538"/>
                <a:gd name="T9" fmla="*/ 1902150 h 2122488"/>
                <a:gd name="T10" fmla="*/ 506242 w 1506538"/>
                <a:gd name="T11" fmla="*/ 1897042 h 2122488"/>
                <a:gd name="T12" fmla="*/ 1146461 w 1506538"/>
                <a:gd name="T13" fmla="*/ 1852759 h 2122488"/>
                <a:gd name="T14" fmla="*/ 378454 w 1506538"/>
                <a:gd name="T15" fmla="*/ 1792012 h 2122488"/>
                <a:gd name="T16" fmla="*/ 151076 w 1506538"/>
                <a:gd name="T17" fmla="*/ 1741145 h 2122488"/>
                <a:gd name="T18" fmla="*/ 58435 w 1506538"/>
                <a:gd name="T19" fmla="*/ 1678452 h 2122488"/>
                <a:gd name="T20" fmla="*/ 1249933 w 1506538"/>
                <a:gd name="T21" fmla="*/ 1652805 h 2122488"/>
                <a:gd name="T22" fmla="*/ 1086474 w 1506538"/>
                <a:gd name="T23" fmla="*/ 1553067 h 2122488"/>
                <a:gd name="T24" fmla="*/ 964886 w 1506538"/>
                <a:gd name="T25" fmla="*/ 1573585 h 2122488"/>
                <a:gd name="T26" fmla="*/ 895335 w 1506538"/>
                <a:gd name="T27" fmla="*/ 1554492 h 2122488"/>
                <a:gd name="T28" fmla="*/ 665276 w 1506538"/>
                <a:gd name="T29" fmla="*/ 1561902 h 2122488"/>
                <a:gd name="T30" fmla="*/ 601735 w 1506538"/>
                <a:gd name="T31" fmla="*/ 1561902 h 2122488"/>
                <a:gd name="T32" fmla="*/ 371987 w 1506538"/>
                <a:gd name="T33" fmla="*/ 1554492 h 2122488"/>
                <a:gd name="T34" fmla="*/ 229464 w 1506538"/>
                <a:gd name="T35" fmla="*/ 1550217 h 2122488"/>
                <a:gd name="T36" fmla="*/ 240865 w 1506538"/>
                <a:gd name="T37" fmla="*/ 1527420 h 2122488"/>
                <a:gd name="T38" fmla="*/ 1024746 w 1506538"/>
                <a:gd name="T39" fmla="*/ 1476411 h 2122488"/>
                <a:gd name="T40" fmla="*/ 948638 w 1506538"/>
                <a:gd name="T41" fmla="*/ 1459313 h 2122488"/>
                <a:gd name="T42" fmla="*/ 726586 w 1506538"/>
                <a:gd name="T43" fmla="*/ 1483250 h 2122488"/>
                <a:gd name="T44" fmla="*/ 637367 w 1506538"/>
                <a:gd name="T45" fmla="*/ 1455039 h 2122488"/>
                <a:gd name="T46" fmla="*/ 430707 w 1506538"/>
                <a:gd name="T47" fmla="*/ 1486100 h 2122488"/>
                <a:gd name="T48" fmla="*/ 151361 w 1506538"/>
                <a:gd name="T49" fmla="*/ 1429395 h 2122488"/>
                <a:gd name="T50" fmla="*/ 64930 w 1506538"/>
                <a:gd name="T51" fmla="*/ 1449884 h 2122488"/>
                <a:gd name="T52" fmla="*/ 206090 w 1506538"/>
                <a:gd name="T53" fmla="*/ 1390352 h 2122488"/>
                <a:gd name="T54" fmla="*/ 155067 w 1506538"/>
                <a:gd name="T55" fmla="*/ 1394341 h 2122488"/>
                <a:gd name="T56" fmla="*/ 1218578 w 1506538"/>
                <a:gd name="T57" fmla="*/ 1377813 h 2122488"/>
                <a:gd name="T58" fmla="*/ 162702 w 1506538"/>
                <a:gd name="T59" fmla="*/ 1347891 h 2122488"/>
                <a:gd name="T60" fmla="*/ 1073916 w 1506538"/>
                <a:gd name="T61" fmla="*/ 1276650 h 2122488"/>
                <a:gd name="T62" fmla="*/ 479300 w 1506538"/>
                <a:gd name="T63" fmla="*/ 1336493 h 2122488"/>
                <a:gd name="T64" fmla="*/ 654184 w 1506538"/>
                <a:gd name="T65" fmla="*/ 1249153 h 2122488"/>
                <a:gd name="T66" fmla="*/ 675563 w 1506538"/>
                <a:gd name="T67" fmla="*/ 1201704 h 2122488"/>
                <a:gd name="T68" fmla="*/ 1005966 w 1506538"/>
                <a:gd name="T69" fmla="*/ 1154657 h 2122488"/>
                <a:gd name="T70" fmla="*/ 853401 w 1506538"/>
                <a:gd name="T71" fmla="*/ 1154113 h 2122488"/>
                <a:gd name="T72" fmla="*/ 686039 w 1506538"/>
                <a:gd name="T73" fmla="*/ 1154113 h 2122488"/>
                <a:gd name="T74" fmla="*/ 556411 w 1506538"/>
                <a:gd name="T75" fmla="*/ 763711 h 2122488"/>
                <a:gd name="T76" fmla="*/ 476030 w 1506538"/>
                <a:gd name="T77" fmla="*/ 575633 h 2122488"/>
                <a:gd name="T78" fmla="*/ 509412 w 1506538"/>
                <a:gd name="T79" fmla="*/ 362669 h 2122488"/>
                <a:gd name="T80" fmla="*/ 523908 w 1506538"/>
                <a:gd name="T81" fmla="*/ 56179 h 2122488"/>
                <a:gd name="T82" fmla="*/ 531007 w 1506538"/>
                <a:gd name="T83" fmla="*/ 98099 h 2122488"/>
                <a:gd name="T84" fmla="*/ 541230 w 1506538"/>
                <a:gd name="T85" fmla="*/ 150001 h 2122488"/>
                <a:gd name="T86" fmla="*/ 552304 w 1506538"/>
                <a:gd name="T87" fmla="*/ 166827 h 2122488"/>
                <a:gd name="T88" fmla="*/ 569625 w 1506538"/>
                <a:gd name="T89" fmla="*/ 171104 h 2122488"/>
                <a:gd name="T90" fmla="*/ 585527 w 1506538"/>
                <a:gd name="T91" fmla="*/ 182226 h 2122488"/>
                <a:gd name="T92" fmla="*/ 593478 w 1506538"/>
                <a:gd name="T93" fmla="*/ 206465 h 2122488"/>
                <a:gd name="T94" fmla="*/ 662545 w 1506538"/>
                <a:gd name="T95" fmla="*/ 1152597 h 2122488"/>
                <a:gd name="T96" fmla="*/ 654525 w 1506538"/>
                <a:gd name="T97" fmla="*/ 1138767 h 2122488"/>
                <a:gd name="T98" fmla="*/ 638422 w 1506538"/>
                <a:gd name="T99" fmla="*/ 1129056 h 2122488"/>
                <a:gd name="T100" fmla="*/ 684114 w 1506538"/>
                <a:gd name="T101" fmla="*/ 1155540 h 2122488"/>
                <a:gd name="T102" fmla="*/ 902469 w 1506538"/>
                <a:gd name="T103" fmla="*/ 1155540 h 2122488"/>
                <a:gd name="T104" fmla="*/ 1101709 w 1506538"/>
                <a:gd name="T105" fmla="*/ 1155540 h 2122488"/>
                <a:gd name="T106" fmla="*/ 1305078 w 1506538"/>
                <a:gd name="T107" fmla="*/ 1417136 h 2122488"/>
                <a:gd name="T108" fmla="*/ 8837 w 1506538"/>
                <a:gd name="T109" fmla="*/ 1416282 h 2122488"/>
                <a:gd name="T110" fmla="*/ 377956 w 1506538"/>
                <a:gd name="T111" fmla="*/ 949913 h 2122488"/>
                <a:gd name="T112" fmla="*/ 456611 w 1506538"/>
                <a:gd name="T113" fmla="*/ 198481 h 2122488"/>
                <a:gd name="T114" fmla="*/ 464278 w 1506538"/>
                <a:gd name="T115" fmla="*/ 185363 h 2122488"/>
                <a:gd name="T116" fmla="*/ 479043 w 1506538"/>
                <a:gd name="T117" fmla="*/ 175097 h 2122488"/>
                <a:gd name="T118" fmla="*/ 493241 w 1506538"/>
                <a:gd name="T119" fmla="*/ 159697 h 2122488"/>
                <a:gd name="T120" fmla="*/ 498068 w 1506538"/>
                <a:gd name="T121" fmla="*/ 140876 h 2122488"/>
                <a:gd name="T122" fmla="*/ 516242 w 1506538"/>
                <a:gd name="T123" fmla="*/ 56749 h 21224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06538" h="2122488">
                  <a:moveTo>
                    <a:pt x="1452563" y="2030413"/>
                  </a:moveTo>
                  <a:lnTo>
                    <a:pt x="1452563" y="2065338"/>
                  </a:lnTo>
                  <a:lnTo>
                    <a:pt x="1465263" y="2065338"/>
                  </a:lnTo>
                  <a:lnTo>
                    <a:pt x="1465263" y="2030413"/>
                  </a:lnTo>
                  <a:lnTo>
                    <a:pt x="1452563" y="2030413"/>
                  </a:lnTo>
                  <a:close/>
                  <a:moveTo>
                    <a:pt x="1425576" y="2030413"/>
                  </a:moveTo>
                  <a:lnTo>
                    <a:pt x="1425576" y="2065338"/>
                  </a:lnTo>
                  <a:lnTo>
                    <a:pt x="1439864" y="2065338"/>
                  </a:lnTo>
                  <a:lnTo>
                    <a:pt x="1439864" y="2030413"/>
                  </a:lnTo>
                  <a:lnTo>
                    <a:pt x="1425576" y="2030413"/>
                  </a:lnTo>
                  <a:close/>
                  <a:moveTo>
                    <a:pt x="268288" y="2030413"/>
                  </a:moveTo>
                  <a:lnTo>
                    <a:pt x="268288" y="2065338"/>
                  </a:lnTo>
                  <a:lnTo>
                    <a:pt x="282576" y="2065338"/>
                  </a:lnTo>
                  <a:lnTo>
                    <a:pt x="282576" y="2030413"/>
                  </a:lnTo>
                  <a:lnTo>
                    <a:pt x="268288" y="2030413"/>
                  </a:lnTo>
                  <a:close/>
                  <a:moveTo>
                    <a:pt x="242888" y="2030413"/>
                  </a:moveTo>
                  <a:lnTo>
                    <a:pt x="242888" y="2065338"/>
                  </a:lnTo>
                  <a:lnTo>
                    <a:pt x="255588" y="2065338"/>
                  </a:lnTo>
                  <a:lnTo>
                    <a:pt x="255588" y="2030413"/>
                  </a:lnTo>
                  <a:lnTo>
                    <a:pt x="242888" y="2030413"/>
                  </a:lnTo>
                  <a:close/>
                  <a:moveTo>
                    <a:pt x="173038" y="2030413"/>
                  </a:moveTo>
                  <a:lnTo>
                    <a:pt x="173038" y="2065338"/>
                  </a:lnTo>
                  <a:lnTo>
                    <a:pt x="187326" y="2065338"/>
                  </a:lnTo>
                  <a:lnTo>
                    <a:pt x="187326" y="2030413"/>
                  </a:lnTo>
                  <a:lnTo>
                    <a:pt x="173038" y="2030413"/>
                  </a:lnTo>
                  <a:close/>
                  <a:moveTo>
                    <a:pt x="146051" y="2030413"/>
                  </a:moveTo>
                  <a:lnTo>
                    <a:pt x="146051" y="2065338"/>
                  </a:lnTo>
                  <a:lnTo>
                    <a:pt x="160339" y="2065338"/>
                  </a:lnTo>
                  <a:lnTo>
                    <a:pt x="160339" y="2030413"/>
                  </a:lnTo>
                  <a:lnTo>
                    <a:pt x="146051" y="2030413"/>
                  </a:lnTo>
                  <a:close/>
                  <a:moveTo>
                    <a:pt x="73026" y="2030413"/>
                  </a:moveTo>
                  <a:lnTo>
                    <a:pt x="73026" y="2065338"/>
                  </a:lnTo>
                  <a:lnTo>
                    <a:pt x="84139" y="2065338"/>
                  </a:lnTo>
                  <a:lnTo>
                    <a:pt x="84139" y="2030413"/>
                  </a:lnTo>
                  <a:lnTo>
                    <a:pt x="73026" y="2030413"/>
                  </a:lnTo>
                  <a:close/>
                  <a:moveTo>
                    <a:pt x="55563" y="2030413"/>
                  </a:moveTo>
                  <a:lnTo>
                    <a:pt x="55563" y="2065338"/>
                  </a:lnTo>
                  <a:lnTo>
                    <a:pt x="65088" y="2065338"/>
                  </a:lnTo>
                  <a:lnTo>
                    <a:pt x="65088" y="2030413"/>
                  </a:lnTo>
                  <a:lnTo>
                    <a:pt x="55563" y="2030413"/>
                  </a:lnTo>
                  <a:close/>
                  <a:moveTo>
                    <a:pt x="36513" y="2030413"/>
                  </a:moveTo>
                  <a:lnTo>
                    <a:pt x="36513" y="2065338"/>
                  </a:lnTo>
                  <a:lnTo>
                    <a:pt x="46038" y="2065338"/>
                  </a:lnTo>
                  <a:lnTo>
                    <a:pt x="46038" y="2030413"/>
                  </a:lnTo>
                  <a:lnTo>
                    <a:pt x="36513" y="2030413"/>
                  </a:lnTo>
                  <a:close/>
                  <a:moveTo>
                    <a:pt x="1452563" y="2005013"/>
                  </a:moveTo>
                  <a:lnTo>
                    <a:pt x="1452563" y="2022476"/>
                  </a:lnTo>
                  <a:lnTo>
                    <a:pt x="1465263" y="2022476"/>
                  </a:lnTo>
                  <a:lnTo>
                    <a:pt x="1465263" y="2005013"/>
                  </a:lnTo>
                  <a:lnTo>
                    <a:pt x="1452563" y="2005013"/>
                  </a:lnTo>
                  <a:close/>
                  <a:moveTo>
                    <a:pt x="1425576" y="2005013"/>
                  </a:moveTo>
                  <a:lnTo>
                    <a:pt x="1425576" y="2022476"/>
                  </a:lnTo>
                  <a:lnTo>
                    <a:pt x="1439864" y="2022476"/>
                  </a:lnTo>
                  <a:lnTo>
                    <a:pt x="1439864" y="2005013"/>
                  </a:lnTo>
                  <a:lnTo>
                    <a:pt x="1425576" y="2005013"/>
                  </a:lnTo>
                  <a:close/>
                  <a:moveTo>
                    <a:pt x="268288" y="2005013"/>
                  </a:moveTo>
                  <a:lnTo>
                    <a:pt x="268288" y="2022476"/>
                  </a:lnTo>
                  <a:lnTo>
                    <a:pt x="282576" y="2022476"/>
                  </a:lnTo>
                  <a:lnTo>
                    <a:pt x="282576" y="2005013"/>
                  </a:lnTo>
                  <a:lnTo>
                    <a:pt x="268288" y="2005013"/>
                  </a:lnTo>
                  <a:close/>
                  <a:moveTo>
                    <a:pt x="242888" y="2005013"/>
                  </a:moveTo>
                  <a:lnTo>
                    <a:pt x="242888" y="2022476"/>
                  </a:lnTo>
                  <a:lnTo>
                    <a:pt x="255588" y="2022476"/>
                  </a:lnTo>
                  <a:lnTo>
                    <a:pt x="255588" y="2005013"/>
                  </a:lnTo>
                  <a:lnTo>
                    <a:pt x="242888" y="2005013"/>
                  </a:lnTo>
                  <a:close/>
                  <a:moveTo>
                    <a:pt x="173038" y="2005013"/>
                  </a:moveTo>
                  <a:lnTo>
                    <a:pt x="173038" y="2022476"/>
                  </a:lnTo>
                  <a:lnTo>
                    <a:pt x="187326" y="2022476"/>
                  </a:lnTo>
                  <a:lnTo>
                    <a:pt x="187326" y="2005013"/>
                  </a:lnTo>
                  <a:lnTo>
                    <a:pt x="173038" y="2005013"/>
                  </a:lnTo>
                  <a:close/>
                  <a:moveTo>
                    <a:pt x="146051" y="2005013"/>
                  </a:moveTo>
                  <a:lnTo>
                    <a:pt x="146051" y="2022476"/>
                  </a:lnTo>
                  <a:lnTo>
                    <a:pt x="160339" y="2022476"/>
                  </a:lnTo>
                  <a:lnTo>
                    <a:pt x="160339" y="2005013"/>
                  </a:lnTo>
                  <a:lnTo>
                    <a:pt x="146051" y="2005013"/>
                  </a:lnTo>
                  <a:close/>
                  <a:moveTo>
                    <a:pt x="73026" y="2005013"/>
                  </a:moveTo>
                  <a:lnTo>
                    <a:pt x="73026" y="2022476"/>
                  </a:lnTo>
                  <a:lnTo>
                    <a:pt x="84139" y="2022476"/>
                  </a:lnTo>
                  <a:lnTo>
                    <a:pt x="84139" y="2005013"/>
                  </a:lnTo>
                  <a:lnTo>
                    <a:pt x="73026" y="2005013"/>
                  </a:lnTo>
                  <a:close/>
                  <a:moveTo>
                    <a:pt x="55563" y="2005013"/>
                  </a:moveTo>
                  <a:lnTo>
                    <a:pt x="55563" y="2022476"/>
                  </a:lnTo>
                  <a:lnTo>
                    <a:pt x="65088" y="2022476"/>
                  </a:lnTo>
                  <a:lnTo>
                    <a:pt x="65088" y="2005013"/>
                  </a:lnTo>
                  <a:lnTo>
                    <a:pt x="55563" y="2005013"/>
                  </a:lnTo>
                  <a:close/>
                  <a:moveTo>
                    <a:pt x="36513" y="2005013"/>
                  </a:moveTo>
                  <a:lnTo>
                    <a:pt x="36513" y="2022476"/>
                  </a:lnTo>
                  <a:lnTo>
                    <a:pt x="46038" y="2022476"/>
                  </a:lnTo>
                  <a:lnTo>
                    <a:pt x="46038" y="2005013"/>
                  </a:lnTo>
                  <a:lnTo>
                    <a:pt x="36513" y="2005013"/>
                  </a:lnTo>
                  <a:close/>
                  <a:moveTo>
                    <a:pt x="1133475" y="1960563"/>
                  </a:moveTo>
                  <a:lnTo>
                    <a:pt x="1126774" y="1963726"/>
                  </a:lnTo>
                  <a:lnTo>
                    <a:pt x="1120391" y="1967837"/>
                  </a:lnTo>
                  <a:lnTo>
                    <a:pt x="1114327" y="1972580"/>
                  </a:lnTo>
                  <a:lnTo>
                    <a:pt x="1108902" y="1977007"/>
                  </a:lnTo>
                  <a:lnTo>
                    <a:pt x="1104115" y="1982383"/>
                  </a:lnTo>
                  <a:lnTo>
                    <a:pt x="1099328" y="1988076"/>
                  </a:lnTo>
                  <a:lnTo>
                    <a:pt x="1095179" y="1993768"/>
                  </a:lnTo>
                  <a:lnTo>
                    <a:pt x="1091669" y="1999776"/>
                  </a:lnTo>
                  <a:lnTo>
                    <a:pt x="1088158" y="2006101"/>
                  </a:lnTo>
                  <a:lnTo>
                    <a:pt x="1085286" y="2012426"/>
                  </a:lnTo>
                  <a:lnTo>
                    <a:pt x="1083052" y="2019067"/>
                  </a:lnTo>
                  <a:lnTo>
                    <a:pt x="1080499" y="2026024"/>
                  </a:lnTo>
                  <a:lnTo>
                    <a:pt x="1078584" y="2032665"/>
                  </a:lnTo>
                  <a:lnTo>
                    <a:pt x="1076988" y="2039306"/>
                  </a:lnTo>
                  <a:lnTo>
                    <a:pt x="1075712" y="2046263"/>
                  </a:lnTo>
                  <a:lnTo>
                    <a:pt x="1074116" y="2052904"/>
                  </a:lnTo>
                  <a:lnTo>
                    <a:pt x="1072840" y="2065870"/>
                  </a:lnTo>
                  <a:lnTo>
                    <a:pt x="1071882" y="2077886"/>
                  </a:lnTo>
                  <a:lnTo>
                    <a:pt x="1071563" y="2089271"/>
                  </a:lnTo>
                  <a:lnTo>
                    <a:pt x="1071563" y="2099074"/>
                  </a:lnTo>
                  <a:lnTo>
                    <a:pt x="1071882" y="2107296"/>
                  </a:lnTo>
                  <a:lnTo>
                    <a:pt x="1072201" y="2113621"/>
                  </a:lnTo>
                  <a:lnTo>
                    <a:pt x="1072840" y="2119313"/>
                  </a:lnTo>
                  <a:lnTo>
                    <a:pt x="1097094" y="2119313"/>
                  </a:lnTo>
                  <a:lnTo>
                    <a:pt x="1170176" y="2119313"/>
                  </a:lnTo>
                  <a:lnTo>
                    <a:pt x="1194111" y="2119313"/>
                  </a:lnTo>
                  <a:lnTo>
                    <a:pt x="1194431" y="2113621"/>
                  </a:lnTo>
                  <a:lnTo>
                    <a:pt x="1195069" y="2107296"/>
                  </a:lnTo>
                  <a:lnTo>
                    <a:pt x="1195388" y="2099074"/>
                  </a:lnTo>
                  <a:lnTo>
                    <a:pt x="1195388" y="2089271"/>
                  </a:lnTo>
                  <a:lnTo>
                    <a:pt x="1195069" y="2077886"/>
                  </a:lnTo>
                  <a:lnTo>
                    <a:pt x="1194111" y="2065870"/>
                  </a:lnTo>
                  <a:lnTo>
                    <a:pt x="1192516" y="2052904"/>
                  </a:lnTo>
                  <a:lnTo>
                    <a:pt x="1191558" y="2046263"/>
                  </a:lnTo>
                  <a:lnTo>
                    <a:pt x="1190282" y="2039306"/>
                  </a:lnTo>
                  <a:lnTo>
                    <a:pt x="1188367" y="2032665"/>
                  </a:lnTo>
                  <a:lnTo>
                    <a:pt x="1186452" y="2026024"/>
                  </a:lnTo>
                  <a:lnTo>
                    <a:pt x="1184218" y="2019067"/>
                  </a:lnTo>
                  <a:lnTo>
                    <a:pt x="1181346" y="2012426"/>
                  </a:lnTo>
                  <a:lnTo>
                    <a:pt x="1178793" y="2006101"/>
                  </a:lnTo>
                  <a:lnTo>
                    <a:pt x="1175282" y="1999776"/>
                  </a:lnTo>
                  <a:lnTo>
                    <a:pt x="1171772" y="1993768"/>
                  </a:lnTo>
                  <a:lnTo>
                    <a:pt x="1167623" y="1988076"/>
                  </a:lnTo>
                  <a:lnTo>
                    <a:pt x="1163155" y="1982383"/>
                  </a:lnTo>
                  <a:lnTo>
                    <a:pt x="1158049" y="1977007"/>
                  </a:lnTo>
                  <a:lnTo>
                    <a:pt x="1152624" y="1972580"/>
                  </a:lnTo>
                  <a:lnTo>
                    <a:pt x="1146879" y="1967837"/>
                  </a:lnTo>
                  <a:lnTo>
                    <a:pt x="1140497" y="1963726"/>
                  </a:lnTo>
                  <a:lnTo>
                    <a:pt x="1133475" y="1960563"/>
                  </a:lnTo>
                  <a:close/>
                  <a:moveTo>
                    <a:pt x="975663" y="1960563"/>
                  </a:moveTo>
                  <a:lnTo>
                    <a:pt x="971519" y="1960882"/>
                  </a:lnTo>
                  <a:lnTo>
                    <a:pt x="967693" y="1961201"/>
                  </a:lnTo>
                  <a:lnTo>
                    <a:pt x="963549" y="1961838"/>
                  </a:lnTo>
                  <a:lnTo>
                    <a:pt x="955899" y="1964070"/>
                  </a:lnTo>
                  <a:lnTo>
                    <a:pt x="948886" y="1966620"/>
                  </a:lnTo>
                  <a:lnTo>
                    <a:pt x="941873" y="1969808"/>
                  </a:lnTo>
                  <a:lnTo>
                    <a:pt x="935178" y="1973952"/>
                  </a:lnTo>
                  <a:lnTo>
                    <a:pt x="929122" y="1978733"/>
                  </a:lnTo>
                  <a:lnTo>
                    <a:pt x="923702" y="1983515"/>
                  </a:lnTo>
                  <a:lnTo>
                    <a:pt x="918602" y="1989253"/>
                  </a:lnTo>
                  <a:lnTo>
                    <a:pt x="913820" y="1995629"/>
                  </a:lnTo>
                  <a:lnTo>
                    <a:pt x="909995" y="2002004"/>
                  </a:lnTo>
                  <a:lnTo>
                    <a:pt x="906489" y="2009017"/>
                  </a:lnTo>
                  <a:lnTo>
                    <a:pt x="903938" y="2016349"/>
                  </a:lnTo>
                  <a:lnTo>
                    <a:pt x="902026" y="2023999"/>
                  </a:lnTo>
                  <a:lnTo>
                    <a:pt x="901069" y="2027506"/>
                  </a:lnTo>
                  <a:lnTo>
                    <a:pt x="900432" y="2031650"/>
                  </a:lnTo>
                  <a:lnTo>
                    <a:pt x="900432" y="2035475"/>
                  </a:lnTo>
                  <a:lnTo>
                    <a:pt x="900113" y="2039938"/>
                  </a:lnTo>
                  <a:lnTo>
                    <a:pt x="900113" y="2119313"/>
                  </a:lnTo>
                  <a:lnTo>
                    <a:pt x="1058863" y="2119313"/>
                  </a:lnTo>
                  <a:lnTo>
                    <a:pt x="1058863" y="2039938"/>
                  </a:lnTo>
                  <a:lnTo>
                    <a:pt x="1058863" y="2035475"/>
                  </a:lnTo>
                  <a:lnTo>
                    <a:pt x="1058544" y="2031650"/>
                  </a:lnTo>
                  <a:lnTo>
                    <a:pt x="1057907" y="2027506"/>
                  </a:lnTo>
                  <a:lnTo>
                    <a:pt x="1057269" y="2023999"/>
                  </a:lnTo>
                  <a:lnTo>
                    <a:pt x="1055356" y="2016349"/>
                  </a:lnTo>
                  <a:lnTo>
                    <a:pt x="1052487" y="2009017"/>
                  </a:lnTo>
                  <a:lnTo>
                    <a:pt x="1049300" y="2002004"/>
                  </a:lnTo>
                  <a:lnTo>
                    <a:pt x="1045474" y="1995629"/>
                  </a:lnTo>
                  <a:lnTo>
                    <a:pt x="1041012" y="1989253"/>
                  </a:lnTo>
                  <a:lnTo>
                    <a:pt x="1035592" y="1983515"/>
                  </a:lnTo>
                  <a:lnTo>
                    <a:pt x="1030173" y="1978733"/>
                  </a:lnTo>
                  <a:lnTo>
                    <a:pt x="1023798" y="1973952"/>
                  </a:lnTo>
                  <a:lnTo>
                    <a:pt x="1017741" y="1969808"/>
                  </a:lnTo>
                  <a:lnTo>
                    <a:pt x="1010728" y="1966620"/>
                  </a:lnTo>
                  <a:lnTo>
                    <a:pt x="1003396" y="1964070"/>
                  </a:lnTo>
                  <a:lnTo>
                    <a:pt x="995427" y="1961838"/>
                  </a:lnTo>
                  <a:lnTo>
                    <a:pt x="991601" y="1961201"/>
                  </a:lnTo>
                  <a:lnTo>
                    <a:pt x="987776" y="1960882"/>
                  </a:lnTo>
                  <a:lnTo>
                    <a:pt x="983632" y="1960563"/>
                  </a:lnTo>
                  <a:lnTo>
                    <a:pt x="979488" y="1960563"/>
                  </a:lnTo>
                  <a:lnTo>
                    <a:pt x="975663" y="1960563"/>
                  </a:lnTo>
                  <a:close/>
                  <a:moveTo>
                    <a:pt x="818357" y="1960563"/>
                  </a:moveTo>
                  <a:lnTo>
                    <a:pt x="811741" y="1963726"/>
                  </a:lnTo>
                  <a:lnTo>
                    <a:pt x="805125" y="1967837"/>
                  </a:lnTo>
                  <a:lnTo>
                    <a:pt x="799454" y="1972580"/>
                  </a:lnTo>
                  <a:lnTo>
                    <a:pt x="793783" y="1977007"/>
                  </a:lnTo>
                  <a:lnTo>
                    <a:pt x="789373" y="1982383"/>
                  </a:lnTo>
                  <a:lnTo>
                    <a:pt x="784647" y="1988076"/>
                  </a:lnTo>
                  <a:lnTo>
                    <a:pt x="780866" y="1993768"/>
                  </a:lnTo>
                  <a:lnTo>
                    <a:pt x="777086" y="1999776"/>
                  </a:lnTo>
                  <a:lnTo>
                    <a:pt x="773935" y="2006101"/>
                  </a:lnTo>
                  <a:lnTo>
                    <a:pt x="770785" y="2012426"/>
                  </a:lnTo>
                  <a:lnTo>
                    <a:pt x="768580" y="2019067"/>
                  </a:lnTo>
                  <a:lnTo>
                    <a:pt x="766374" y="2026024"/>
                  </a:lnTo>
                  <a:lnTo>
                    <a:pt x="764169" y="2032665"/>
                  </a:lnTo>
                  <a:lnTo>
                    <a:pt x="762594" y="2039306"/>
                  </a:lnTo>
                  <a:lnTo>
                    <a:pt x="761334" y="2046263"/>
                  </a:lnTo>
                  <a:lnTo>
                    <a:pt x="760073" y="2052904"/>
                  </a:lnTo>
                  <a:lnTo>
                    <a:pt x="758183" y="2065870"/>
                  </a:lnTo>
                  <a:lnTo>
                    <a:pt x="757553" y="2077886"/>
                  </a:lnTo>
                  <a:lnTo>
                    <a:pt x="757238" y="2089271"/>
                  </a:lnTo>
                  <a:lnTo>
                    <a:pt x="757238" y="2099074"/>
                  </a:lnTo>
                  <a:lnTo>
                    <a:pt x="757553" y="2107296"/>
                  </a:lnTo>
                  <a:lnTo>
                    <a:pt x="757868" y="2113621"/>
                  </a:lnTo>
                  <a:lnTo>
                    <a:pt x="758498" y="2119313"/>
                  </a:lnTo>
                  <a:lnTo>
                    <a:pt x="782442" y="2119313"/>
                  </a:lnTo>
                  <a:lnTo>
                    <a:pt x="854587" y="2119313"/>
                  </a:lnTo>
                  <a:lnTo>
                    <a:pt x="877901" y="2119313"/>
                  </a:lnTo>
                  <a:lnTo>
                    <a:pt x="878531" y="2113621"/>
                  </a:lnTo>
                  <a:lnTo>
                    <a:pt x="878846" y="2107296"/>
                  </a:lnTo>
                  <a:lnTo>
                    <a:pt x="879476" y="2099074"/>
                  </a:lnTo>
                  <a:lnTo>
                    <a:pt x="879476" y="2089271"/>
                  </a:lnTo>
                  <a:lnTo>
                    <a:pt x="879161" y="2077886"/>
                  </a:lnTo>
                  <a:lnTo>
                    <a:pt x="878216" y="2065870"/>
                  </a:lnTo>
                  <a:lnTo>
                    <a:pt x="876641" y="2052904"/>
                  </a:lnTo>
                  <a:lnTo>
                    <a:pt x="875695" y="2046263"/>
                  </a:lnTo>
                  <a:lnTo>
                    <a:pt x="874435" y="2039306"/>
                  </a:lnTo>
                  <a:lnTo>
                    <a:pt x="872545" y="2032665"/>
                  </a:lnTo>
                  <a:lnTo>
                    <a:pt x="870655" y="2026024"/>
                  </a:lnTo>
                  <a:lnTo>
                    <a:pt x="868449" y="2019067"/>
                  </a:lnTo>
                  <a:lnTo>
                    <a:pt x="865614" y="2012426"/>
                  </a:lnTo>
                  <a:lnTo>
                    <a:pt x="863094" y="2006101"/>
                  </a:lnTo>
                  <a:lnTo>
                    <a:pt x="859943" y="1999776"/>
                  </a:lnTo>
                  <a:lnTo>
                    <a:pt x="856163" y="1993768"/>
                  </a:lnTo>
                  <a:lnTo>
                    <a:pt x="852382" y="1988076"/>
                  </a:lnTo>
                  <a:lnTo>
                    <a:pt x="847656" y="1982383"/>
                  </a:lnTo>
                  <a:lnTo>
                    <a:pt x="842616" y="1977007"/>
                  </a:lnTo>
                  <a:lnTo>
                    <a:pt x="837575" y="1972580"/>
                  </a:lnTo>
                  <a:lnTo>
                    <a:pt x="831589" y="1967837"/>
                  </a:lnTo>
                  <a:lnTo>
                    <a:pt x="825288" y="1963726"/>
                  </a:lnTo>
                  <a:lnTo>
                    <a:pt x="818357" y="1960563"/>
                  </a:lnTo>
                  <a:close/>
                  <a:moveTo>
                    <a:pt x="653401" y="1960563"/>
                  </a:moveTo>
                  <a:lnTo>
                    <a:pt x="649257" y="1960882"/>
                  </a:lnTo>
                  <a:lnTo>
                    <a:pt x="645431" y="1961201"/>
                  </a:lnTo>
                  <a:lnTo>
                    <a:pt x="641287" y="1961838"/>
                  </a:lnTo>
                  <a:lnTo>
                    <a:pt x="633637" y="1964070"/>
                  </a:lnTo>
                  <a:lnTo>
                    <a:pt x="626624" y="1966620"/>
                  </a:lnTo>
                  <a:lnTo>
                    <a:pt x="619611" y="1969808"/>
                  </a:lnTo>
                  <a:lnTo>
                    <a:pt x="612916" y="1973952"/>
                  </a:lnTo>
                  <a:lnTo>
                    <a:pt x="606860" y="1978733"/>
                  </a:lnTo>
                  <a:lnTo>
                    <a:pt x="601440" y="1983515"/>
                  </a:lnTo>
                  <a:lnTo>
                    <a:pt x="596340" y="1989253"/>
                  </a:lnTo>
                  <a:lnTo>
                    <a:pt x="591558" y="1995629"/>
                  </a:lnTo>
                  <a:lnTo>
                    <a:pt x="587733" y="2002004"/>
                  </a:lnTo>
                  <a:lnTo>
                    <a:pt x="584227" y="2009017"/>
                  </a:lnTo>
                  <a:lnTo>
                    <a:pt x="581676" y="2016349"/>
                  </a:lnTo>
                  <a:lnTo>
                    <a:pt x="579764" y="2023999"/>
                  </a:lnTo>
                  <a:lnTo>
                    <a:pt x="579126" y="2027506"/>
                  </a:lnTo>
                  <a:lnTo>
                    <a:pt x="578489" y="2031650"/>
                  </a:lnTo>
                  <a:lnTo>
                    <a:pt x="578170" y="2035475"/>
                  </a:lnTo>
                  <a:lnTo>
                    <a:pt x="577851" y="2039938"/>
                  </a:lnTo>
                  <a:lnTo>
                    <a:pt x="577851" y="2119313"/>
                  </a:lnTo>
                  <a:lnTo>
                    <a:pt x="736601" y="2119313"/>
                  </a:lnTo>
                  <a:lnTo>
                    <a:pt x="736601" y="2039938"/>
                  </a:lnTo>
                  <a:lnTo>
                    <a:pt x="736601" y="2035475"/>
                  </a:lnTo>
                  <a:lnTo>
                    <a:pt x="736282" y="2031650"/>
                  </a:lnTo>
                  <a:lnTo>
                    <a:pt x="735645" y="2027506"/>
                  </a:lnTo>
                  <a:lnTo>
                    <a:pt x="735007" y="2023999"/>
                  </a:lnTo>
                  <a:lnTo>
                    <a:pt x="733094" y="2016349"/>
                  </a:lnTo>
                  <a:lnTo>
                    <a:pt x="730225" y="2009017"/>
                  </a:lnTo>
                  <a:lnTo>
                    <a:pt x="727038" y="2002004"/>
                  </a:lnTo>
                  <a:lnTo>
                    <a:pt x="723531" y="1995629"/>
                  </a:lnTo>
                  <a:lnTo>
                    <a:pt x="718750" y="1989253"/>
                  </a:lnTo>
                  <a:lnTo>
                    <a:pt x="713649" y="1983515"/>
                  </a:lnTo>
                  <a:lnTo>
                    <a:pt x="707911" y="1978733"/>
                  </a:lnTo>
                  <a:lnTo>
                    <a:pt x="701855" y="1973952"/>
                  </a:lnTo>
                  <a:lnTo>
                    <a:pt x="695479" y="1969808"/>
                  </a:lnTo>
                  <a:lnTo>
                    <a:pt x="688466" y="1966620"/>
                  </a:lnTo>
                  <a:lnTo>
                    <a:pt x="681134" y="1964070"/>
                  </a:lnTo>
                  <a:lnTo>
                    <a:pt x="673484" y="1961838"/>
                  </a:lnTo>
                  <a:lnTo>
                    <a:pt x="669339" y="1961201"/>
                  </a:lnTo>
                  <a:lnTo>
                    <a:pt x="665833" y="1960882"/>
                  </a:lnTo>
                  <a:lnTo>
                    <a:pt x="661370" y="1960563"/>
                  </a:lnTo>
                  <a:lnTo>
                    <a:pt x="657226" y="1960563"/>
                  </a:lnTo>
                  <a:lnTo>
                    <a:pt x="653401" y="1960563"/>
                  </a:lnTo>
                  <a:close/>
                  <a:moveTo>
                    <a:pt x="503079" y="1960563"/>
                  </a:moveTo>
                  <a:lnTo>
                    <a:pt x="496076" y="1963726"/>
                  </a:lnTo>
                  <a:lnTo>
                    <a:pt x="489710" y="1967837"/>
                  </a:lnTo>
                  <a:lnTo>
                    <a:pt x="483980" y="1972580"/>
                  </a:lnTo>
                  <a:lnTo>
                    <a:pt x="478569" y="1977007"/>
                  </a:lnTo>
                  <a:lnTo>
                    <a:pt x="473476" y="1982383"/>
                  </a:lnTo>
                  <a:lnTo>
                    <a:pt x="469020" y="1988076"/>
                  </a:lnTo>
                  <a:lnTo>
                    <a:pt x="465200" y="1993768"/>
                  </a:lnTo>
                  <a:lnTo>
                    <a:pt x="461380" y="1999776"/>
                  </a:lnTo>
                  <a:lnTo>
                    <a:pt x="458197" y="2006101"/>
                  </a:lnTo>
                  <a:lnTo>
                    <a:pt x="455014" y="2012426"/>
                  </a:lnTo>
                  <a:lnTo>
                    <a:pt x="452467" y="2019067"/>
                  </a:lnTo>
                  <a:lnTo>
                    <a:pt x="450557" y="2026024"/>
                  </a:lnTo>
                  <a:lnTo>
                    <a:pt x="448329" y="2032665"/>
                  </a:lnTo>
                  <a:lnTo>
                    <a:pt x="446737" y="2039306"/>
                  </a:lnTo>
                  <a:lnTo>
                    <a:pt x="445464" y="2046263"/>
                  </a:lnTo>
                  <a:lnTo>
                    <a:pt x="444191" y="2052904"/>
                  </a:lnTo>
                  <a:lnTo>
                    <a:pt x="442599" y="2065870"/>
                  </a:lnTo>
                  <a:lnTo>
                    <a:pt x="441644" y="2077886"/>
                  </a:lnTo>
                  <a:lnTo>
                    <a:pt x="441326" y="2089271"/>
                  </a:lnTo>
                  <a:lnTo>
                    <a:pt x="441326" y="2099074"/>
                  </a:lnTo>
                  <a:lnTo>
                    <a:pt x="441644" y="2107296"/>
                  </a:lnTo>
                  <a:lnTo>
                    <a:pt x="442281" y="2113621"/>
                  </a:lnTo>
                  <a:lnTo>
                    <a:pt x="442918" y="2119313"/>
                  </a:lnTo>
                  <a:lnTo>
                    <a:pt x="466791" y="2119313"/>
                  </a:lnTo>
                  <a:lnTo>
                    <a:pt x="539367" y="2119313"/>
                  </a:lnTo>
                  <a:lnTo>
                    <a:pt x="563241" y="2119313"/>
                  </a:lnTo>
                  <a:lnTo>
                    <a:pt x="563878" y="2113621"/>
                  </a:lnTo>
                  <a:lnTo>
                    <a:pt x="564196" y="2107296"/>
                  </a:lnTo>
                  <a:lnTo>
                    <a:pt x="564833" y="2099074"/>
                  </a:lnTo>
                  <a:lnTo>
                    <a:pt x="565151" y="2089271"/>
                  </a:lnTo>
                  <a:lnTo>
                    <a:pt x="564833" y="2077886"/>
                  </a:lnTo>
                  <a:lnTo>
                    <a:pt x="563559" y="2065870"/>
                  </a:lnTo>
                  <a:lnTo>
                    <a:pt x="561968" y="2052904"/>
                  </a:lnTo>
                  <a:lnTo>
                    <a:pt x="561013" y="2046263"/>
                  </a:lnTo>
                  <a:lnTo>
                    <a:pt x="559421" y="2039306"/>
                  </a:lnTo>
                  <a:lnTo>
                    <a:pt x="557830" y="2032665"/>
                  </a:lnTo>
                  <a:lnTo>
                    <a:pt x="555920" y="2026024"/>
                  </a:lnTo>
                  <a:lnTo>
                    <a:pt x="553692" y="2019067"/>
                  </a:lnTo>
                  <a:lnTo>
                    <a:pt x="551145" y="2012426"/>
                  </a:lnTo>
                  <a:lnTo>
                    <a:pt x="547962" y="2006101"/>
                  </a:lnTo>
                  <a:lnTo>
                    <a:pt x="545097" y="1999776"/>
                  </a:lnTo>
                  <a:lnTo>
                    <a:pt x="541277" y="1993768"/>
                  </a:lnTo>
                  <a:lnTo>
                    <a:pt x="537139" y="1988076"/>
                  </a:lnTo>
                  <a:lnTo>
                    <a:pt x="532683" y="1982383"/>
                  </a:lnTo>
                  <a:lnTo>
                    <a:pt x="527590" y="1977007"/>
                  </a:lnTo>
                  <a:lnTo>
                    <a:pt x="522497" y="1972580"/>
                  </a:lnTo>
                  <a:lnTo>
                    <a:pt x="516449" y="1967837"/>
                  </a:lnTo>
                  <a:lnTo>
                    <a:pt x="510082" y="1963726"/>
                  </a:lnTo>
                  <a:lnTo>
                    <a:pt x="503079" y="1960563"/>
                  </a:lnTo>
                  <a:close/>
                  <a:moveTo>
                    <a:pt x="1240791" y="1955801"/>
                  </a:moveTo>
                  <a:lnTo>
                    <a:pt x="1236664" y="1959597"/>
                  </a:lnTo>
                  <a:lnTo>
                    <a:pt x="1232536" y="1963392"/>
                  </a:lnTo>
                  <a:lnTo>
                    <a:pt x="1229044" y="1968136"/>
                  </a:lnTo>
                  <a:lnTo>
                    <a:pt x="1226186" y="1973196"/>
                  </a:lnTo>
                  <a:lnTo>
                    <a:pt x="1223011" y="1978573"/>
                  </a:lnTo>
                  <a:lnTo>
                    <a:pt x="1220471" y="1984266"/>
                  </a:lnTo>
                  <a:lnTo>
                    <a:pt x="1217614" y="1990275"/>
                  </a:lnTo>
                  <a:lnTo>
                    <a:pt x="1215709" y="1996600"/>
                  </a:lnTo>
                  <a:lnTo>
                    <a:pt x="1213804" y="2002926"/>
                  </a:lnTo>
                  <a:lnTo>
                    <a:pt x="1211899" y="2009568"/>
                  </a:lnTo>
                  <a:lnTo>
                    <a:pt x="1210311" y="2016526"/>
                  </a:lnTo>
                  <a:lnTo>
                    <a:pt x="1209041" y="2023484"/>
                  </a:lnTo>
                  <a:lnTo>
                    <a:pt x="1206819" y="2037400"/>
                  </a:lnTo>
                  <a:lnTo>
                    <a:pt x="1205549" y="2050683"/>
                  </a:lnTo>
                  <a:lnTo>
                    <a:pt x="1204596" y="2064283"/>
                  </a:lnTo>
                  <a:lnTo>
                    <a:pt x="1203644" y="2076934"/>
                  </a:lnTo>
                  <a:lnTo>
                    <a:pt x="1203326" y="2088636"/>
                  </a:lnTo>
                  <a:lnTo>
                    <a:pt x="1203644" y="2098757"/>
                  </a:lnTo>
                  <a:lnTo>
                    <a:pt x="1204279" y="2113621"/>
                  </a:lnTo>
                  <a:lnTo>
                    <a:pt x="1204596" y="2119314"/>
                  </a:lnTo>
                  <a:lnTo>
                    <a:pt x="1218884" y="2119314"/>
                  </a:lnTo>
                  <a:lnTo>
                    <a:pt x="1262699" y="2119314"/>
                  </a:lnTo>
                  <a:lnTo>
                    <a:pt x="1276986" y="2119314"/>
                  </a:lnTo>
                  <a:lnTo>
                    <a:pt x="1277304" y="2113621"/>
                  </a:lnTo>
                  <a:lnTo>
                    <a:pt x="1277621" y="2098757"/>
                  </a:lnTo>
                  <a:lnTo>
                    <a:pt x="1277939" y="2088636"/>
                  </a:lnTo>
                  <a:lnTo>
                    <a:pt x="1277621" y="2076934"/>
                  </a:lnTo>
                  <a:lnTo>
                    <a:pt x="1276986" y="2064283"/>
                  </a:lnTo>
                  <a:lnTo>
                    <a:pt x="1275716" y="2050683"/>
                  </a:lnTo>
                  <a:lnTo>
                    <a:pt x="1274446" y="2037400"/>
                  </a:lnTo>
                  <a:lnTo>
                    <a:pt x="1272224" y="2023484"/>
                  </a:lnTo>
                  <a:lnTo>
                    <a:pt x="1270954" y="2016526"/>
                  </a:lnTo>
                  <a:lnTo>
                    <a:pt x="1269684" y="2009568"/>
                  </a:lnTo>
                  <a:lnTo>
                    <a:pt x="1267461" y="2002926"/>
                  </a:lnTo>
                  <a:lnTo>
                    <a:pt x="1265874" y="1996600"/>
                  </a:lnTo>
                  <a:lnTo>
                    <a:pt x="1263651" y="1990275"/>
                  </a:lnTo>
                  <a:lnTo>
                    <a:pt x="1261111" y="1984266"/>
                  </a:lnTo>
                  <a:lnTo>
                    <a:pt x="1258254" y="1978573"/>
                  </a:lnTo>
                  <a:lnTo>
                    <a:pt x="1255396" y="1973196"/>
                  </a:lnTo>
                  <a:lnTo>
                    <a:pt x="1252221" y="1968136"/>
                  </a:lnTo>
                  <a:lnTo>
                    <a:pt x="1248729" y="1963392"/>
                  </a:lnTo>
                  <a:lnTo>
                    <a:pt x="1244919" y="1959597"/>
                  </a:lnTo>
                  <a:lnTo>
                    <a:pt x="1240791" y="1955801"/>
                  </a:lnTo>
                  <a:close/>
                  <a:moveTo>
                    <a:pt x="395922" y="1955801"/>
                  </a:moveTo>
                  <a:lnTo>
                    <a:pt x="391759" y="1959597"/>
                  </a:lnTo>
                  <a:lnTo>
                    <a:pt x="387917" y="1963392"/>
                  </a:lnTo>
                  <a:lnTo>
                    <a:pt x="384394" y="1968136"/>
                  </a:lnTo>
                  <a:lnTo>
                    <a:pt x="381192" y="1973196"/>
                  </a:lnTo>
                  <a:lnTo>
                    <a:pt x="378310" y="1978573"/>
                  </a:lnTo>
                  <a:lnTo>
                    <a:pt x="375428" y="1984266"/>
                  </a:lnTo>
                  <a:lnTo>
                    <a:pt x="373186" y="1990275"/>
                  </a:lnTo>
                  <a:lnTo>
                    <a:pt x="370945" y="1996600"/>
                  </a:lnTo>
                  <a:lnTo>
                    <a:pt x="368703" y="2002926"/>
                  </a:lnTo>
                  <a:lnTo>
                    <a:pt x="367102" y="2009568"/>
                  </a:lnTo>
                  <a:lnTo>
                    <a:pt x="365501" y="2016526"/>
                  </a:lnTo>
                  <a:lnTo>
                    <a:pt x="364220" y="2023484"/>
                  </a:lnTo>
                  <a:lnTo>
                    <a:pt x="361978" y="2037400"/>
                  </a:lnTo>
                  <a:lnTo>
                    <a:pt x="360377" y="2050683"/>
                  </a:lnTo>
                  <a:lnTo>
                    <a:pt x="359416" y="2064283"/>
                  </a:lnTo>
                  <a:lnTo>
                    <a:pt x="358776" y="2076934"/>
                  </a:lnTo>
                  <a:lnTo>
                    <a:pt x="358776" y="2088636"/>
                  </a:lnTo>
                  <a:lnTo>
                    <a:pt x="358776" y="2098757"/>
                  </a:lnTo>
                  <a:lnTo>
                    <a:pt x="359096" y="2113621"/>
                  </a:lnTo>
                  <a:lnTo>
                    <a:pt x="359416" y="2119314"/>
                  </a:lnTo>
                  <a:lnTo>
                    <a:pt x="374147" y="2119314"/>
                  </a:lnTo>
                  <a:lnTo>
                    <a:pt x="418018" y="2119314"/>
                  </a:lnTo>
                  <a:lnTo>
                    <a:pt x="432428" y="2119314"/>
                  </a:lnTo>
                  <a:lnTo>
                    <a:pt x="432749" y="2113621"/>
                  </a:lnTo>
                  <a:lnTo>
                    <a:pt x="433389" y="2098757"/>
                  </a:lnTo>
                  <a:lnTo>
                    <a:pt x="433389" y="2088636"/>
                  </a:lnTo>
                  <a:lnTo>
                    <a:pt x="433389" y="2076934"/>
                  </a:lnTo>
                  <a:lnTo>
                    <a:pt x="432749" y="2064283"/>
                  </a:lnTo>
                  <a:lnTo>
                    <a:pt x="431788" y="2050683"/>
                  </a:lnTo>
                  <a:lnTo>
                    <a:pt x="430187" y="2037400"/>
                  </a:lnTo>
                  <a:lnTo>
                    <a:pt x="427945" y="2023484"/>
                  </a:lnTo>
                  <a:lnTo>
                    <a:pt x="426664" y="2016526"/>
                  </a:lnTo>
                  <a:lnTo>
                    <a:pt x="425063" y="2009568"/>
                  </a:lnTo>
                  <a:lnTo>
                    <a:pt x="423462" y="2002926"/>
                  </a:lnTo>
                  <a:lnTo>
                    <a:pt x="421541" y="1996600"/>
                  </a:lnTo>
                  <a:lnTo>
                    <a:pt x="418979" y="1990275"/>
                  </a:lnTo>
                  <a:lnTo>
                    <a:pt x="416737" y="1984266"/>
                  </a:lnTo>
                  <a:lnTo>
                    <a:pt x="414175" y="1978573"/>
                  </a:lnTo>
                  <a:lnTo>
                    <a:pt x="410973" y="1973196"/>
                  </a:lnTo>
                  <a:lnTo>
                    <a:pt x="407771" y="1968136"/>
                  </a:lnTo>
                  <a:lnTo>
                    <a:pt x="403928" y="1963392"/>
                  </a:lnTo>
                  <a:lnTo>
                    <a:pt x="400406" y="1959597"/>
                  </a:lnTo>
                  <a:lnTo>
                    <a:pt x="395922" y="1955801"/>
                  </a:lnTo>
                  <a:close/>
                  <a:moveTo>
                    <a:pt x="1455738" y="1903413"/>
                  </a:moveTo>
                  <a:lnTo>
                    <a:pt x="1455738" y="1946276"/>
                  </a:lnTo>
                  <a:lnTo>
                    <a:pt x="1465263" y="1946276"/>
                  </a:lnTo>
                  <a:lnTo>
                    <a:pt x="1465263" y="1903413"/>
                  </a:lnTo>
                  <a:lnTo>
                    <a:pt x="1455738" y="1903413"/>
                  </a:lnTo>
                  <a:close/>
                  <a:moveTo>
                    <a:pt x="1436688" y="1903413"/>
                  </a:moveTo>
                  <a:lnTo>
                    <a:pt x="1436688" y="1946276"/>
                  </a:lnTo>
                  <a:lnTo>
                    <a:pt x="1446213" y="1946276"/>
                  </a:lnTo>
                  <a:lnTo>
                    <a:pt x="1446213" y="1903413"/>
                  </a:lnTo>
                  <a:lnTo>
                    <a:pt x="1436688" y="1903413"/>
                  </a:lnTo>
                  <a:close/>
                  <a:moveTo>
                    <a:pt x="1392238" y="1901826"/>
                  </a:moveTo>
                  <a:lnTo>
                    <a:pt x="1392238" y="1944689"/>
                  </a:lnTo>
                  <a:lnTo>
                    <a:pt x="1400176" y="1944689"/>
                  </a:lnTo>
                  <a:lnTo>
                    <a:pt x="1400176" y="1901826"/>
                  </a:lnTo>
                  <a:lnTo>
                    <a:pt x="1392238" y="1901826"/>
                  </a:lnTo>
                  <a:close/>
                  <a:moveTo>
                    <a:pt x="1377951" y="1901826"/>
                  </a:moveTo>
                  <a:lnTo>
                    <a:pt x="1377951" y="1944689"/>
                  </a:lnTo>
                  <a:lnTo>
                    <a:pt x="1384301" y="1944689"/>
                  </a:lnTo>
                  <a:lnTo>
                    <a:pt x="1384301" y="1901826"/>
                  </a:lnTo>
                  <a:lnTo>
                    <a:pt x="1377951" y="1901826"/>
                  </a:lnTo>
                  <a:close/>
                  <a:moveTo>
                    <a:pt x="73026" y="1898651"/>
                  </a:moveTo>
                  <a:lnTo>
                    <a:pt x="73026" y="1941514"/>
                  </a:lnTo>
                  <a:lnTo>
                    <a:pt x="84139" y="1941514"/>
                  </a:lnTo>
                  <a:lnTo>
                    <a:pt x="84139" y="1898651"/>
                  </a:lnTo>
                  <a:lnTo>
                    <a:pt x="73026" y="1898651"/>
                  </a:lnTo>
                  <a:close/>
                  <a:moveTo>
                    <a:pt x="55563" y="1898651"/>
                  </a:moveTo>
                  <a:lnTo>
                    <a:pt x="55563" y="1941514"/>
                  </a:lnTo>
                  <a:lnTo>
                    <a:pt x="65088" y="1941514"/>
                  </a:lnTo>
                  <a:lnTo>
                    <a:pt x="65088" y="1898651"/>
                  </a:lnTo>
                  <a:lnTo>
                    <a:pt x="55563" y="1898651"/>
                  </a:lnTo>
                  <a:close/>
                  <a:moveTo>
                    <a:pt x="36513" y="1898651"/>
                  </a:moveTo>
                  <a:lnTo>
                    <a:pt x="36513" y="1941514"/>
                  </a:lnTo>
                  <a:lnTo>
                    <a:pt x="46038" y="1941514"/>
                  </a:lnTo>
                  <a:lnTo>
                    <a:pt x="46038" y="1898651"/>
                  </a:lnTo>
                  <a:lnTo>
                    <a:pt x="36513" y="1898651"/>
                  </a:lnTo>
                  <a:close/>
                  <a:moveTo>
                    <a:pt x="177801" y="1897063"/>
                  </a:moveTo>
                  <a:lnTo>
                    <a:pt x="177801" y="1939926"/>
                  </a:lnTo>
                  <a:lnTo>
                    <a:pt x="187326" y="1939926"/>
                  </a:lnTo>
                  <a:lnTo>
                    <a:pt x="187326" y="1897063"/>
                  </a:lnTo>
                  <a:lnTo>
                    <a:pt x="177801" y="1897063"/>
                  </a:lnTo>
                  <a:close/>
                  <a:moveTo>
                    <a:pt x="158751" y="1897063"/>
                  </a:moveTo>
                  <a:lnTo>
                    <a:pt x="158751" y="1939926"/>
                  </a:lnTo>
                  <a:lnTo>
                    <a:pt x="168276" y="1939926"/>
                  </a:lnTo>
                  <a:lnTo>
                    <a:pt x="168276" y="1897063"/>
                  </a:lnTo>
                  <a:lnTo>
                    <a:pt x="158751" y="1897063"/>
                  </a:lnTo>
                  <a:close/>
                  <a:moveTo>
                    <a:pt x="139701" y="1897063"/>
                  </a:moveTo>
                  <a:lnTo>
                    <a:pt x="139701" y="1939926"/>
                  </a:lnTo>
                  <a:lnTo>
                    <a:pt x="149226" y="1939926"/>
                  </a:lnTo>
                  <a:lnTo>
                    <a:pt x="149226" y="1897063"/>
                  </a:lnTo>
                  <a:lnTo>
                    <a:pt x="139701" y="1897063"/>
                  </a:lnTo>
                  <a:close/>
                  <a:moveTo>
                    <a:pt x="279401" y="1893888"/>
                  </a:moveTo>
                  <a:lnTo>
                    <a:pt x="279401" y="1936751"/>
                  </a:lnTo>
                  <a:lnTo>
                    <a:pt x="288926" y="1936751"/>
                  </a:lnTo>
                  <a:lnTo>
                    <a:pt x="288926" y="1893888"/>
                  </a:lnTo>
                  <a:lnTo>
                    <a:pt x="279401" y="1893888"/>
                  </a:lnTo>
                  <a:close/>
                  <a:moveTo>
                    <a:pt x="260351" y="1893888"/>
                  </a:moveTo>
                  <a:lnTo>
                    <a:pt x="260351" y="1936751"/>
                  </a:lnTo>
                  <a:lnTo>
                    <a:pt x="271464" y="1936751"/>
                  </a:lnTo>
                  <a:lnTo>
                    <a:pt x="271464" y="1893888"/>
                  </a:lnTo>
                  <a:lnTo>
                    <a:pt x="260351" y="1893888"/>
                  </a:lnTo>
                  <a:close/>
                  <a:moveTo>
                    <a:pt x="242888" y="1893888"/>
                  </a:moveTo>
                  <a:lnTo>
                    <a:pt x="242888" y="1936751"/>
                  </a:lnTo>
                  <a:lnTo>
                    <a:pt x="252413" y="1936751"/>
                  </a:lnTo>
                  <a:lnTo>
                    <a:pt x="252413" y="1893888"/>
                  </a:lnTo>
                  <a:lnTo>
                    <a:pt x="242888" y="1893888"/>
                  </a:lnTo>
                  <a:close/>
                  <a:moveTo>
                    <a:pt x="1455738" y="1873251"/>
                  </a:moveTo>
                  <a:lnTo>
                    <a:pt x="1455738" y="1893889"/>
                  </a:lnTo>
                  <a:lnTo>
                    <a:pt x="1465263" y="1893889"/>
                  </a:lnTo>
                  <a:lnTo>
                    <a:pt x="1465263" y="1873251"/>
                  </a:lnTo>
                  <a:lnTo>
                    <a:pt x="1455738" y="1873251"/>
                  </a:lnTo>
                  <a:close/>
                  <a:moveTo>
                    <a:pt x="1436688" y="1873251"/>
                  </a:moveTo>
                  <a:lnTo>
                    <a:pt x="1436688" y="1893889"/>
                  </a:lnTo>
                  <a:lnTo>
                    <a:pt x="1446213" y="1893889"/>
                  </a:lnTo>
                  <a:lnTo>
                    <a:pt x="1446213" y="1873251"/>
                  </a:lnTo>
                  <a:lnTo>
                    <a:pt x="1436688" y="1873251"/>
                  </a:lnTo>
                  <a:close/>
                  <a:moveTo>
                    <a:pt x="1392238" y="1871663"/>
                  </a:moveTo>
                  <a:lnTo>
                    <a:pt x="1392238" y="1893888"/>
                  </a:lnTo>
                  <a:lnTo>
                    <a:pt x="1400176" y="1893888"/>
                  </a:lnTo>
                  <a:lnTo>
                    <a:pt x="1400176" y="1871663"/>
                  </a:lnTo>
                  <a:lnTo>
                    <a:pt x="1392238" y="1871663"/>
                  </a:lnTo>
                  <a:close/>
                  <a:moveTo>
                    <a:pt x="1377951" y="1871663"/>
                  </a:moveTo>
                  <a:lnTo>
                    <a:pt x="1377951" y="1893888"/>
                  </a:lnTo>
                  <a:lnTo>
                    <a:pt x="1384301" y="1893888"/>
                  </a:lnTo>
                  <a:lnTo>
                    <a:pt x="1384301" y="1871663"/>
                  </a:lnTo>
                  <a:lnTo>
                    <a:pt x="1377951" y="1871663"/>
                  </a:lnTo>
                  <a:close/>
                  <a:moveTo>
                    <a:pt x="73026" y="1870076"/>
                  </a:moveTo>
                  <a:lnTo>
                    <a:pt x="73026" y="1890714"/>
                  </a:lnTo>
                  <a:lnTo>
                    <a:pt x="84139" y="1890714"/>
                  </a:lnTo>
                  <a:lnTo>
                    <a:pt x="84139" y="1870076"/>
                  </a:lnTo>
                  <a:lnTo>
                    <a:pt x="73026" y="1870076"/>
                  </a:lnTo>
                  <a:close/>
                  <a:moveTo>
                    <a:pt x="55563" y="1870076"/>
                  </a:moveTo>
                  <a:lnTo>
                    <a:pt x="55563" y="1890714"/>
                  </a:lnTo>
                  <a:lnTo>
                    <a:pt x="65088" y="1890714"/>
                  </a:lnTo>
                  <a:lnTo>
                    <a:pt x="65088" y="1870076"/>
                  </a:lnTo>
                  <a:lnTo>
                    <a:pt x="55563" y="1870076"/>
                  </a:lnTo>
                  <a:close/>
                  <a:moveTo>
                    <a:pt x="36513" y="1870076"/>
                  </a:moveTo>
                  <a:lnTo>
                    <a:pt x="36513" y="1890714"/>
                  </a:lnTo>
                  <a:lnTo>
                    <a:pt x="46038" y="1890714"/>
                  </a:lnTo>
                  <a:lnTo>
                    <a:pt x="46038" y="1870076"/>
                  </a:lnTo>
                  <a:lnTo>
                    <a:pt x="36513" y="1870076"/>
                  </a:lnTo>
                  <a:close/>
                  <a:moveTo>
                    <a:pt x="177801" y="1868488"/>
                  </a:moveTo>
                  <a:lnTo>
                    <a:pt x="177801" y="1889126"/>
                  </a:lnTo>
                  <a:lnTo>
                    <a:pt x="187326" y="1889126"/>
                  </a:lnTo>
                  <a:lnTo>
                    <a:pt x="187326" y="1868488"/>
                  </a:lnTo>
                  <a:lnTo>
                    <a:pt x="177801" y="1868488"/>
                  </a:lnTo>
                  <a:close/>
                  <a:moveTo>
                    <a:pt x="158751" y="1868488"/>
                  </a:moveTo>
                  <a:lnTo>
                    <a:pt x="158751" y="1889126"/>
                  </a:lnTo>
                  <a:lnTo>
                    <a:pt x="168276" y="1889126"/>
                  </a:lnTo>
                  <a:lnTo>
                    <a:pt x="168276" y="1868488"/>
                  </a:lnTo>
                  <a:lnTo>
                    <a:pt x="158751" y="1868488"/>
                  </a:lnTo>
                  <a:close/>
                  <a:moveTo>
                    <a:pt x="139701" y="1868488"/>
                  </a:moveTo>
                  <a:lnTo>
                    <a:pt x="139701" y="1889126"/>
                  </a:lnTo>
                  <a:lnTo>
                    <a:pt x="149226" y="1889126"/>
                  </a:lnTo>
                  <a:lnTo>
                    <a:pt x="149226" y="1868488"/>
                  </a:lnTo>
                  <a:lnTo>
                    <a:pt x="139701" y="1868488"/>
                  </a:lnTo>
                  <a:close/>
                  <a:moveTo>
                    <a:pt x="279401" y="1863726"/>
                  </a:moveTo>
                  <a:lnTo>
                    <a:pt x="279401" y="1885951"/>
                  </a:lnTo>
                  <a:lnTo>
                    <a:pt x="288926" y="1885951"/>
                  </a:lnTo>
                  <a:lnTo>
                    <a:pt x="288926" y="1863726"/>
                  </a:lnTo>
                  <a:lnTo>
                    <a:pt x="279401" y="1863726"/>
                  </a:lnTo>
                  <a:close/>
                  <a:moveTo>
                    <a:pt x="260351" y="1863726"/>
                  </a:moveTo>
                  <a:lnTo>
                    <a:pt x="260351" y="1885951"/>
                  </a:lnTo>
                  <a:lnTo>
                    <a:pt x="271464" y="1885951"/>
                  </a:lnTo>
                  <a:lnTo>
                    <a:pt x="271464" y="1863726"/>
                  </a:lnTo>
                  <a:lnTo>
                    <a:pt x="260351" y="1863726"/>
                  </a:lnTo>
                  <a:close/>
                  <a:moveTo>
                    <a:pt x="242888" y="1863726"/>
                  </a:moveTo>
                  <a:lnTo>
                    <a:pt x="242888" y="1885951"/>
                  </a:lnTo>
                  <a:lnTo>
                    <a:pt x="252413" y="1885951"/>
                  </a:lnTo>
                  <a:lnTo>
                    <a:pt x="252413" y="1863726"/>
                  </a:lnTo>
                  <a:lnTo>
                    <a:pt x="242888" y="1863726"/>
                  </a:lnTo>
                  <a:close/>
                  <a:moveTo>
                    <a:pt x="1455738" y="1843088"/>
                  </a:moveTo>
                  <a:lnTo>
                    <a:pt x="1455738" y="1863726"/>
                  </a:lnTo>
                  <a:lnTo>
                    <a:pt x="1465263" y="1863726"/>
                  </a:lnTo>
                  <a:lnTo>
                    <a:pt x="1465263" y="1843088"/>
                  </a:lnTo>
                  <a:lnTo>
                    <a:pt x="1455738" y="1843088"/>
                  </a:lnTo>
                  <a:close/>
                  <a:moveTo>
                    <a:pt x="1436688" y="1843088"/>
                  </a:moveTo>
                  <a:lnTo>
                    <a:pt x="1436688" y="1863726"/>
                  </a:lnTo>
                  <a:lnTo>
                    <a:pt x="1446213" y="1863726"/>
                  </a:lnTo>
                  <a:lnTo>
                    <a:pt x="1446213" y="1843088"/>
                  </a:lnTo>
                  <a:lnTo>
                    <a:pt x="1436688" y="1843088"/>
                  </a:lnTo>
                  <a:close/>
                  <a:moveTo>
                    <a:pt x="1392238" y="1841501"/>
                  </a:moveTo>
                  <a:lnTo>
                    <a:pt x="1392238" y="1862139"/>
                  </a:lnTo>
                  <a:lnTo>
                    <a:pt x="1400176" y="1862139"/>
                  </a:lnTo>
                  <a:lnTo>
                    <a:pt x="1400176" y="1841501"/>
                  </a:lnTo>
                  <a:lnTo>
                    <a:pt x="1392238" y="1841501"/>
                  </a:lnTo>
                  <a:close/>
                  <a:moveTo>
                    <a:pt x="1377951" y="1841501"/>
                  </a:moveTo>
                  <a:lnTo>
                    <a:pt x="1377951" y="1862139"/>
                  </a:lnTo>
                  <a:lnTo>
                    <a:pt x="1384301" y="1862139"/>
                  </a:lnTo>
                  <a:lnTo>
                    <a:pt x="1384301" y="1841501"/>
                  </a:lnTo>
                  <a:lnTo>
                    <a:pt x="1377951" y="1841501"/>
                  </a:lnTo>
                  <a:close/>
                  <a:moveTo>
                    <a:pt x="73026" y="1838326"/>
                  </a:moveTo>
                  <a:lnTo>
                    <a:pt x="73026" y="1860551"/>
                  </a:lnTo>
                  <a:lnTo>
                    <a:pt x="84139" y="1860551"/>
                  </a:lnTo>
                  <a:lnTo>
                    <a:pt x="84139" y="1838326"/>
                  </a:lnTo>
                  <a:lnTo>
                    <a:pt x="73026" y="1838326"/>
                  </a:lnTo>
                  <a:close/>
                  <a:moveTo>
                    <a:pt x="55563" y="1838326"/>
                  </a:moveTo>
                  <a:lnTo>
                    <a:pt x="55563" y="1860551"/>
                  </a:lnTo>
                  <a:lnTo>
                    <a:pt x="65088" y="1860551"/>
                  </a:lnTo>
                  <a:lnTo>
                    <a:pt x="65088" y="1838326"/>
                  </a:lnTo>
                  <a:lnTo>
                    <a:pt x="55563" y="1838326"/>
                  </a:lnTo>
                  <a:close/>
                  <a:moveTo>
                    <a:pt x="36513" y="1838326"/>
                  </a:moveTo>
                  <a:lnTo>
                    <a:pt x="36513" y="1860551"/>
                  </a:lnTo>
                  <a:lnTo>
                    <a:pt x="46038" y="1860551"/>
                  </a:lnTo>
                  <a:lnTo>
                    <a:pt x="46038" y="1838326"/>
                  </a:lnTo>
                  <a:lnTo>
                    <a:pt x="36513" y="1838326"/>
                  </a:lnTo>
                  <a:close/>
                  <a:moveTo>
                    <a:pt x="177801" y="1836738"/>
                  </a:moveTo>
                  <a:lnTo>
                    <a:pt x="177801" y="1858963"/>
                  </a:lnTo>
                  <a:lnTo>
                    <a:pt x="187326" y="1858963"/>
                  </a:lnTo>
                  <a:lnTo>
                    <a:pt x="187326" y="1836738"/>
                  </a:lnTo>
                  <a:lnTo>
                    <a:pt x="177801" y="1836738"/>
                  </a:lnTo>
                  <a:close/>
                  <a:moveTo>
                    <a:pt x="158751" y="1836738"/>
                  </a:moveTo>
                  <a:lnTo>
                    <a:pt x="158751" y="1858963"/>
                  </a:lnTo>
                  <a:lnTo>
                    <a:pt x="168276" y="1858963"/>
                  </a:lnTo>
                  <a:lnTo>
                    <a:pt x="168276" y="1836738"/>
                  </a:lnTo>
                  <a:lnTo>
                    <a:pt x="158751" y="1836738"/>
                  </a:lnTo>
                  <a:close/>
                  <a:moveTo>
                    <a:pt x="139701" y="1836738"/>
                  </a:moveTo>
                  <a:lnTo>
                    <a:pt x="139701" y="1858963"/>
                  </a:lnTo>
                  <a:lnTo>
                    <a:pt x="149226" y="1858963"/>
                  </a:lnTo>
                  <a:lnTo>
                    <a:pt x="149226" y="1836738"/>
                  </a:lnTo>
                  <a:lnTo>
                    <a:pt x="139701" y="1836738"/>
                  </a:lnTo>
                  <a:close/>
                  <a:moveTo>
                    <a:pt x="279401" y="1833563"/>
                  </a:moveTo>
                  <a:lnTo>
                    <a:pt x="279401" y="1854201"/>
                  </a:lnTo>
                  <a:lnTo>
                    <a:pt x="288926" y="1854201"/>
                  </a:lnTo>
                  <a:lnTo>
                    <a:pt x="288926" y="1833563"/>
                  </a:lnTo>
                  <a:lnTo>
                    <a:pt x="279401" y="1833563"/>
                  </a:lnTo>
                  <a:close/>
                  <a:moveTo>
                    <a:pt x="260351" y="1833563"/>
                  </a:moveTo>
                  <a:lnTo>
                    <a:pt x="260351" y="1854201"/>
                  </a:lnTo>
                  <a:lnTo>
                    <a:pt x="271464" y="1854201"/>
                  </a:lnTo>
                  <a:lnTo>
                    <a:pt x="271464" y="1833563"/>
                  </a:lnTo>
                  <a:lnTo>
                    <a:pt x="260351" y="1833563"/>
                  </a:lnTo>
                  <a:close/>
                  <a:moveTo>
                    <a:pt x="242888" y="1833563"/>
                  </a:moveTo>
                  <a:lnTo>
                    <a:pt x="242888" y="1854201"/>
                  </a:lnTo>
                  <a:lnTo>
                    <a:pt x="252413" y="1854201"/>
                  </a:lnTo>
                  <a:lnTo>
                    <a:pt x="252413" y="1833563"/>
                  </a:lnTo>
                  <a:lnTo>
                    <a:pt x="242888" y="1833563"/>
                  </a:lnTo>
                  <a:close/>
                  <a:moveTo>
                    <a:pt x="1210169" y="1730376"/>
                  </a:moveTo>
                  <a:lnTo>
                    <a:pt x="1207960" y="1730694"/>
                  </a:lnTo>
                  <a:lnTo>
                    <a:pt x="1205436" y="1731329"/>
                  </a:lnTo>
                  <a:lnTo>
                    <a:pt x="1202912" y="1731964"/>
                  </a:lnTo>
                  <a:lnTo>
                    <a:pt x="1200703" y="1732916"/>
                  </a:lnTo>
                  <a:lnTo>
                    <a:pt x="1198810" y="1734504"/>
                  </a:lnTo>
                  <a:lnTo>
                    <a:pt x="1196601" y="1735774"/>
                  </a:lnTo>
                  <a:lnTo>
                    <a:pt x="1195024" y="1737044"/>
                  </a:lnTo>
                  <a:lnTo>
                    <a:pt x="1193446" y="1738631"/>
                  </a:lnTo>
                  <a:lnTo>
                    <a:pt x="1191868" y="1740219"/>
                  </a:lnTo>
                  <a:lnTo>
                    <a:pt x="1190922" y="1742441"/>
                  </a:lnTo>
                  <a:lnTo>
                    <a:pt x="1189344" y="1744346"/>
                  </a:lnTo>
                  <a:lnTo>
                    <a:pt x="1188713" y="1746251"/>
                  </a:lnTo>
                  <a:lnTo>
                    <a:pt x="1188082" y="1748791"/>
                  </a:lnTo>
                  <a:lnTo>
                    <a:pt x="1187767" y="1750696"/>
                  </a:lnTo>
                  <a:lnTo>
                    <a:pt x="1187451" y="1753236"/>
                  </a:lnTo>
                  <a:lnTo>
                    <a:pt x="1187451" y="1878014"/>
                  </a:lnTo>
                  <a:lnTo>
                    <a:pt x="1238251" y="1878014"/>
                  </a:lnTo>
                  <a:lnTo>
                    <a:pt x="1238251" y="1753236"/>
                  </a:lnTo>
                  <a:lnTo>
                    <a:pt x="1237935" y="1750696"/>
                  </a:lnTo>
                  <a:lnTo>
                    <a:pt x="1237620" y="1748791"/>
                  </a:lnTo>
                  <a:lnTo>
                    <a:pt x="1236989" y="1746251"/>
                  </a:lnTo>
                  <a:lnTo>
                    <a:pt x="1236358" y="1744346"/>
                  </a:lnTo>
                  <a:lnTo>
                    <a:pt x="1235096" y="1742441"/>
                  </a:lnTo>
                  <a:lnTo>
                    <a:pt x="1234149" y="1740219"/>
                  </a:lnTo>
                  <a:lnTo>
                    <a:pt x="1232256" y="1738631"/>
                  </a:lnTo>
                  <a:lnTo>
                    <a:pt x="1230678" y="1737044"/>
                  </a:lnTo>
                  <a:lnTo>
                    <a:pt x="1229101" y="1735774"/>
                  </a:lnTo>
                  <a:lnTo>
                    <a:pt x="1227208" y="1734504"/>
                  </a:lnTo>
                  <a:lnTo>
                    <a:pt x="1224999" y="1732916"/>
                  </a:lnTo>
                  <a:lnTo>
                    <a:pt x="1222790" y="1731964"/>
                  </a:lnTo>
                  <a:lnTo>
                    <a:pt x="1220581" y="1731329"/>
                  </a:lnTo>
                  <a:lnTo>
                    <a:pt x="1217742" y="1730694"/>
                  </a:lnTo>
                  <a:lnTo>
                    <a:pt x="1215533" y="1730376"/>
                  </a:lnTo>
                  <a:lnTo>
                    <a:pt x="1213009" y="1730376"/>
                  </a:lnTo>
                  <a:lnTo>
                    <a:pt x="1210169" y="1730376"/>
                  </a:lnTo>
                  <a:close/>
                  <a:moveTo>
                    <a:pt x="1097772" y="1730376"/>
                  </a:moveTo>
                  <a:lnTo>
                    <a:pt x="1094932" y="1730694"/>
                  </a:lnTo>
                  <a:lnTo>
                    <a:pt x="1092723" y="1731329"/>
                  </a:lnTo>
                  <a:lnTo>
                    <a:pt x="1090514" y="1731964"/>
                  </a:lnTo>
                  <a:lnTo>
                    <a:pt x="1087990" y="1732916"/>
                  </a:lnTo>
                  <a:lnTo>
                    <a:pt x="1086097" y="1734504"/>
                  </a:lnTo>
                  <a:lnTo>
                    <a:pt x="1084204" y="1735774"/>
                  </a:lnTo>
                  <a:lnTo>
                    <a:pt x="1082311" y="1737044"/>
                  </a:lnTo>
                  <a:lnTo>
                    <a:pt x="1080418" y="1738631"/>
                  </a:lnTo>
                  <a:lnTo>
                    <a:pt x="1079155" y="1740219"/>
                  </a:lnTo>
                  <a:lnTo>
                    <a:pt x="1077893" y="1742441"/>
                  </a:lnTo>
                  <a:lnTo>
                    <a:pt x="1076947" y="1744346"/>
                  </a:lnTo>
                  <a:lnTo>
                    <a:pt x="1076000" y="1746251"/>
                  </a:lnTo>
                  <a:lnTo>
                    <a:pt x="1075685" y="1748791"/>
                  </a:lnTo>
                  <a:lnTo>
                    <a:pt x="1074738" y="1750696"/>
                  </a:lnTo>
                  <a:lnTo>
                    <a:pt x="1074738" y="1753236"/>
                  </a:lnTo>
                  <a:lnTo>
                    <a:pt x="1074738" y="1878014"/>
                  </a:lnTo>
                  <a:lnTo>
                    <a:pt x="1125538" y="1878014"/>
                  </a:lnTo>
                  <a:lnTo>
                    <a:pt x="1125538" y="1753236"/>
                  </a:lnTo>
                  <a:lnTo>
                    <a:pt x="1125538" y="1750696"/>
                  </a:lnTo>
                  <a:lnTo>
                    <a:pt x="1125222" y="1748791"/>
                  </a:lnTo>
                  <a:lnTo>
                    <a:pt x="1124276" y="1746251"/>
                  </a:lnTo>
                  <a:lnTo>
                    <a:pt x="1123329" y="1744346"/>
                  </a:lnTo>
                  <a:lnTo>
                    <a:pt x="1122383" y="1742441"/>
                  </a:lnTo>
                  <a:lnTo>
                    <a:pt x="1121121" y="1740219"/>
                  </a:lnTo>
                  <a:lnTo>
                    <a:pt x="1119858" y="1738631"/>
                  </a:lnTo>
                  <a:lnTo>
                    <a:pt x="1118281" y="1737044"/>
                  </a:lnTo>
                  <a:lnTo>
                    <a:pt x="1116072" y="1735774"/>
                  </a:lnTo>
                  <a:lnTo>
                    <a:pt x="1114179" y="1734504"/>
                  </a:lnTo>
                  <a:lnTo>
                    <a:pt x="1112286" y="1732916"/>
                  </a:lnTo>
                  <a:lnTo>
                    <a:pt x="1109762" y="1731964"/>
                  </a:lnTo>
                  <a:lnTo>
                    <a:pt x="1107553" y="1731329"/>
                  </a:lnTo>
                  <a:lnTo>
                    <a:pt x="1105344" y="1730694"/>
                  </a:lnTo>
                  <a:lnTo>
                    <a:pt x="1102504" y="1730376"/>
                  </a:lnTo>
                  <a:lnTo>
                    <a:pt x="1100296" y="1730376"/>
                  </a:lnTo>
                  <a:lnTo>
                    <a:pt x="1097772" y="1730376"/>
                  </a:lnTo>
                  <a:close/>
                  <a:moveTo>
                    <a:pt x="984569" y="1730376"/>
                  </a:moveTo>
                  <a:lnTo>
                    <a:pt x="982346" y="1730694"/>
                  </a:lnTo>
                  <a:lnTo>
                    <a:pt x="979489" y="1731329"/>
                  </a:lnTo>
                  <a:lnTo>
                    <a:pt x="977266" y="1731964"/>
                  </a:lnTo>
                  <a:lnTo>
                    <a:pt x="975361" y="1732916"/>
                  </a:lnTo>
                  <a:lnTo>
                    <a:pt x="972821" y="1734504"/>
                  </a:lnTo>
                  <a:lnTo>
                    <a:pt x="971233" y="1735774"/>
                  </a:lnTo>
                  <a:lnTo>
                    <a:pt x="969329" y="1737044"/>
                  </a:lnTo>
                  <a:lnTo>
                    <a:pt x="967741" y="1738631"/>
                  </a:lnTo>
                  <a:lnTo>
                    <a:pt x="966153" y="1740219"/>
                  </a:lnTo>
                  <a:lnTo>
                    <a:pt x="964883" y="1742441"/>
                  </a:lnTo>
                  <a:lnTo>
                    <a:pt x="963931" y="1744346"/>
                  </a:lnTo>
                  <a:lnTo>
                    <a:pt x="962979" y="1746251"/>
                  </a:lnTo>
                  <a:lnTo>
                    <a:pt x="962343" y="1748791"/>
                  </a:lnTo>
                  <a:lnTo>
                    <a:pt x="962026" y="1750696"/>
                  </a:lnTo>
                  <a:lnTo>
                    <a:pt x="962026" y="1753236"/>
                  </a:lnTo>
                  <a:lnTo>
                    <a:pt x="962026" y="1878014"/>
                  </a:lnTo>
                  <a:lnTo>
                    <a:pt x="1012826" y="1878014"/>
                  </a:lnTo>
                  <a:lnTo>
                    <a:pt x="1012826" y="1753236"/>
                  </a:lnTo>
                  <a:lnTo>
                    <a:pt x="1012509" y="1750696"/>
                  </a:lnTo>
                  <a:lnTo>
                    <a:pt x="1012191" y="1748791"/>
                  </a:lnTo>
                  <a:lnTo>
                    <a:pt x="1011556" y="1746251"/>
                  </a:lnTo>
                  <a:lnTo>
                    <a:pt x="1010921" y="1744346"/>
                  </a:lnTo>
                  <a:lnTo>
                    <a:pt x="1009651" y="1742441"/>
                  </a:lnTo>
                  <a:lnTo>
                    <a:pt x="1008381" y="1740219"/>
                  </a:lnTo>
                  <a:lnTo>
                    <a:pt x="1006793" y="1738631"/>
                  </a:lnTo>
                  <a:lnTo>
                    <a:pt x="1005206" y="1737044"/>
                  </a:lnTo>
                  <a:lnTo>
                    <a:pt x="1003619" y="1735774"/>
                  </a:lnTo>
                  <a:lnTo>
                    <a:pt x="1001396" y="1734504"/>
                  </a:lnTo>
                  <a:lnTo>
                    <a:pt x="999491" y="1732916"/>
                  </a:lnTo>
                  <a:lnTo>
                    <a:pt x="997269" y="1731964"/>
                  </a:lnTo>
                  <a:lnTo>
                    <a:pt x="994729" y="1731329"/>
                  </a:lnTo>
                  <a:lnTo>
                    <a:pt x="992506" y="1730694"/>
                  </a:lnTo>
                  <a:lnTo>
                    <a:pt x="989966" y="1730376"/>
                  </a:lnTo>
                  <a:lnTo>
                    <a:pt x="987109" y="1730376"/>
                  </a:lnTo>
                  <a:lnTo>
                    <a:pt x="984569" y="1730376"/>
                  </a:lnTo>
                  <a:close/>
                  <a:moveTo>
                    <a:pt x="872031" y="1730376"/>
                  </a:moveTo>
                  <a:lnTo>
                    <a:pt x="869507" y="1730694"/>
                  </a:lnTo>
                  <a:lnTo>
                    <a:pt x="867298" y="1731329"/>
                  </a:lnTo>
                  <a:lnTo>
                    <a:pt x="864774" y="1731964"/>
                  </a:lnTo>
                  <a:lnTo>
                    <a:pt x="862565" y="1732916"/>
                  </a:lnTo>
                  <a:lnTo>
                    <a:pt x="860672" y="1734504"/>
                  </a:lnTo>
                  <a:lnTo>
                    <a:pt x="858463" y="1735774"/>
                  </a:lnTo>
                  <a:lnTo>
                    <a:pt x="856886" y="1737044"/>
                  </a:lnTo>
                  <a:lnTo>
                    <a:pt x="855308" y="1738631"/>
                  </a:lnTo>
                  <a:lnTo>
                    <a:pt x="853730" y="1740219"/>
                  </a:lnTo>
                  <a:lnTo>
                    <a:pt x="852784" y="1742441"/>
                  </a:lnTo>
                  <a:lnTo>
                    <a:pt x="851206" y="1744346"/>
                  </a:lnTo>
                  <a:lnTo>
                    <a:pt x="850575" y="1746251"/>
                  </a:lnTo>
                  <a:lnTo>
                    <a:pt x="849944" y="1748791"/>
                  </a:lnTo>
                  <a:lnTo>
                    <a:pt x="849629" y="1750696"/>
                  </a:lnTo>
                  <a:lnTo>
                    <a:pt x="849313" y="1753236"/>
                  </a:lnTo>
                  <a:lnTo>
                    <a:pt x="849313" y="1878014"/>
                  </a:lnTo>
                  <a:lnTo>
                    <a:pt x="900113" y="1878014"/>
                  </a:lnTo>
                  <a:lnTo>
                    <a:pt x="900113" y="1753236"/>
                  </a:lnTo>
                  <a:lnTo>
                    <a:pt x="899797" y="1750696"/>
                  </a:lnTo>
                  <a:lnTo>
                    <a:pt x="899482" y="1748791"/>
                  </a:lnTo>
                  <a:lnTo>
                    <a:pt x="898851" y="1746251"/>
                  </a:lnTo>
                  <a:lnTo>
                    <a:pt x="898220" y="1744346"/>
                  </a:lnTo>
                  <a:lnTo>
                    <a:pt x="896958" y="1742441"/>
                  </a:lnTo>
                  <a:lnTo>
                    <a:pt x="895696" y="1740219"/>
                  </a:lnTo>
                  <a:lnTo>
                    <a:pt x="894118" y="1738631"/>
                  </a:lnTo>
                  <a:lnTo>
                    <a:pt x="892540" y="1737044"/>
                  </a:lnTo>
                  <a:lnTo>
                    <a:pt x="890963" y="1735774"/>
                  </a:lnTo>
                  <a:lnTo>
                    <a:pt x="889070" y="1734504"/>
                  </a:lnTo>
                  <a:lnTo>
                    <a:pt x="886545" y="1732916"/>
                  </a:lnTo>
                  <a:lnTo>
                    <a:pt x="884652" y="1731964"/>
                  </a:lnTo>
                  <a:lnTo>
                    <a:pt x="882443" y="1731329"/>
                  </a:lnTo>
                  <a:lnTo>
                    <a:pt x="879604" y="1730694"/>
                  </a:lnTo>
                  <a:lnTo>
                    <a:pt x="877395" y="1730376"/>
                  </a:lnTo>
                  <a:lnTo>
                    <a:pt x="874871" y="1730376"/>
                  </a:lnTo>
                  <a:lnTo>
                    <a:pt x="872031" y="1730376"/>
                  </a:lnTo>
                  <a:close/>
                  <a:moveTo>
                    <a:pt x="759635" y="1730376"/>
                  </a:moveTo>
                  <a:lnTo>
                    <a:pt x="756795" y="1730694"/>
                  </a:lnTo>
                  <a:lnTo>
                    <a:pt x="754586" y="1731329"/>
                  </a:lnTo>
                  <a:lnTo>
                    <a:pt x="752377" y="1731964"/>
                  </a:lnTo>
                  <a:lnTo>
                    <a:pt x="749853" y="1732916"/>
                  </a:lnTo>
                  <a:lnTo>
                    <a:pt x="747960" y="1734504"/>
                  </a:lnTo>
                  <a:lnTo>
                    <a:pt x="746067" y="1735774"/>
                  </a:lnTo>
                  <a:lnTo>
                    <a:pt x="743858" y="1737044"/>
                  </a:lnTo>
                  <a:lnTo>
                    <a:pt x="742281" y="1738631"/>
                  </a:lnTo>
                  <a:lnTo>
                    <a:pt x="741018" y="1740219"/>
                  </a:lnTo>
                  <a:lnTo>
                    <a:pt x="739756" y="1742441"/>
                  </a:lnTo>
                  <a:lnTo>
                    <a:pt x="738810" y="1744346"/>
                  </a:lnTo>
                  <a:lnTo>
                    <a:pt x="737863" y="1746251"/>
                  </a:lnTo>
                  <a:lnTo>
                    <a:pt x="737232" y="1748791"/>
                  </a:lnTo>
                  <a:lnTo>
                    <a:pt x="736601" y="1750696"/>
                  </a:lnTo>
                  <a:lnTo>
                    <a:pt x="736601" y="1753236"/>
                  </a:lnTo>
                  <a:lnTo>
                    <a:pt x="736601" y="1878014"/>
                  </a:lnTo>
                  <a:lnTo>
                    <a:pt x="787401" y="1878014"/>
                  </a:lnTo>
                  <a:lnTo>
                    <a:pt x="787401" y="1753236"/>
                  </a:lnTo>
                  <a:lnTo>
                    <a:pt x="787401" y="1750696"/>
                  </a:lnTo>
                  <a:lnTo>
                    <a:pt x="786770" y="1748791"/>
                  </a:lnTo>
                  <a:lnTo>
                    <a:pt x="786139" y="1746251"/>
                  </a:lnTo>
                  <a:lnTo>
                    <a:pt x="785192" y="1744346"/>
                  </a:lnTo>
                  <a:lnTo>
                    <a:pt x="784246" y="1742441"/>
                  </a:lnTo>
                  <a:lnTo>
                    <a:pt x="782984" y="1740219"/>
                  </a:lnTo>
                  <a:lnTo>
                    <a:pt x="781721" y="1738631"/>
                  </a:lnTo>
                  <a:lnTo>
                    <a:pt x="780144" y="1737044"/>
                  </a:lnTo>
                  <a:lnTo>
                    <a:pt x="777935" y="1735774"/>
                  </a:lnTo>
                  <a:lnTo>
                    <a:pt x="776042" y="1734504"/>
                  </a:lnTo>
                  <a:lnTo>
                    <a:pt x="774149" y="1732916"/>
                  </a:lnTo>
                  <a:lnTo>
                    <a:pt x="771625" y="1731964"/>
                  </a:lnTo>
                  <a:lnTo>
                    <a:pt x="769416" y="1731329"/>
                  </a:lnTo>
                  <a:lnTo>
                    <a:pt x="767207" y="1730694"/>
                  </a:lnTo>
                  <a:lnTo>
                    <a:pt x="764367" y="1730376"/>
                  </a:lnTo>
                  <a:lnTo>
                    <a:pt x="762159" y="1730376"/>
                  </a:lnTo>
                  <a:lnTo>
                    <a:pt x="759635" y="1730376"/>
                  </a:lnTo>
                  <a:close/>
                  <a:moveTo>
                    <a:pt x="646431" y="1730376"/>
                  </a:moveTo>
                  <a:lnTo>
                    <a:pt x="644208" y="1730694"/>
                  </a:lnTo>
                  <a:lnTo>
                    <a:pt x="641351" y="1731329"/>
                  </a:lnTo>
                  <a:lnTo>
                    <a:pt x="639128" y="1731964"/>
                  </a:lnTo>
                  <a:lnTo>
                    <a:pt x="637223" y="1732916"/>
                  </a:lnTo>
                  <a:lnTo>
                    <a:pt x="634683" y="1734504"/>
                  </a:lnTo>
                  <a:lnTo>
                    <a:pt x="632778" y="1735774"/>
                  </a:lnTo>
                  <a:lnTo>
                    <a:pt x="631191" y="1737044"/>
                  </a:lnTo>
                  <a:lnTo>
                    <a:pt x="629603" y="1738631"/>
                  </a:lnTo>
                  <a:lnTo>
                    <a:pt x="628015" y="1740219"/>
                  </a:lnTo>
                  <a:lnTo>
                    <a:pt x="626745" y="1742441"/>
                  </a:lnTo>
                  <a:lnTo>
                    <a:pt x="625793" y="1744346"/>
                  </a:lnTo>
                  <a:lnTo>
                    <a:pt x="624841" y="1746251"/>
                  </a:lnTo>
                  <a:lnTo>
                    <a:pt x="624205" y="1748791"/>
                  </a:lnTo>
                  <a:lnTo>
                    <a:pt x="623888" y="1750696"/>
                  </a:lnTo>
                  <a:lnTo>
                    <a:pt x="623888" y="1753236"/>
                  </a:lnTo>
                  <a:lnTo>
                    <a:pt x="623888" y="1878014"/>
                  </a:lnTo>
                  <a:lnTo>
                    <a:pt x="674688" y="1878014"/>
                  </a:lnTo>
                  <a:lnTo>
                    <a:pt x="674688" y="1753236"/>
                  </a:lnTo>
                  <a:lnTo>
                    <a:pt x="674371" y="1750696"/>
                  </a:lnTo>
                  <a:lnTo>
                    <a:pt x="674053" y="1748791"/>
                  </a:lnTo>
                  <a:lnTo>
                    <a:pt x="673418" y="1746251"/>
                  </a:lnTo>
                  <a:lnTo>
                    <a:pt x="672783" y="1744346"/>
                  </a:lnTo>
                  <a:lnTo>
                    <a:pt x="671513" y="1742441"/>
                  </a:lnTo>
                  <a:lnTo>
                    <a:pt x="670243" y="1740219"/>
                  </a:lnTo>
                  <a:lnTo>
                    <a:pt x="668655" y="1738631"/>
                  </a:lnTo>
                  <a:lnTo>
                    <a:pt x="667068" y="1737044"/>
                  </a:lnTo>
                  <a:lnTo>
                    <a:pt x="665481" y="1735774"/>
                  </a:lnTo>
                  <a:lnTo>
                    <a:pt x="663258" y="1734504"/>
                  </a:lnTo>
                  <a:lnTo>
                    <a:pt x="661353" y="1732916"/>
                  </a:lnTo>
                  <a:lnTo>
                    <a:pt x="659131" y="1731964"/>
                  </a:lnTo>
                  <a:lnTo>
                    <a:pt x="656591" y="1731329"/>
                  </a:lnTo>
                  <a:lnTo>
                    <a:pt x="654368" y="1730694"/>
                  </a:lnTo>
                  <a:lnTo>
                    <a:pt x="651828" y="1730376"/>
                  </a:lnTo>
                  <a:lnTo>
                    <a:pt x="648971" y="1730376"/>
                  </a:lnTo>
                  <a:lnTo>
                    <a:pt x="646431" y="1730376"/>
                  </a:lnTo>
                  <a:close/>
                  <a:moveTo>
                    <a:pt x="534036" y="1730376"/>
                  </a:moveTo>
                  <a:lnTo>
                    <a:pt x="531496" y="1730694"/>
                  </a:lnTo>
                  <a:lnTo>
                    <a:pt x="529273" y="1731329"/>
                  </a:lnTo>
                  <a:lnTo>
                    <a:pt x="526733" y="1731964"/>
                  </a:lnTo>
                  <a:lnTo>
                    <a:pt x="524511" y="1732916"/>
                  </a:lnTo>
                  <a:lnTo>
                    <a:pt x="522606" y="1734504"/>
                  </a:lnTo>
                  <a:lnTo>
                    <a:pt x="520383" y="1735774"/>
                  </a:lnTo>
                  <a:lnTo>
                    <a:pt x="518796" y="1737044"/>
                  </a:lnTo>
                  <a:lnTo>
                    <a:pt x="517209" y="1738631"/>
                  </a:lnTo>
                  <a:lnTo>
                    <a:pt x="515621" y="1740219"/>
                  </a:lnTo>
                  <a:lnTo>
                    <a:pt x="514033" y="1742441"/>
                  </a:lnTo>
                  <a:lnTo>
                    <a:pt x="513081" y="1744346"/>
                  </a:lnTo>
                  <a:lnTo>
                    <a:pt x="512446" y="1746251"/>
                  </a:lnTo>
                  <a:lnTo>
                    <a:pt x="511811" y="1748791"/>
                  </a:lnTo>
                  <a:lnTo>
                    <a:pt x="511493" y="1750696"/>
                  </a:lnTo>
                  <a:lnTo>
                    <a:pt x="511176" y="1753236"/>
                  </a:lnTo>
                  <a:lnTo>
                    <a:pt x="511176" y="1878014"/>
                  </a:lnTo>
                  <a:lnTo>
                    <a:pt x="561976" y="1878014"/>
                  </a:lnTo>
                  <a:lnTo>
                    <a:pt x="561976" y="1753236"/>
                  </a:lnTo>
                  <a:lnTo>
                    <a:pt x="561976" y="1750696"/>
                  </a:lnTo>
                  <a:lnTo>
                    <a:pt x="561659" y="1748791"/>
                  </a:lnTo>
                  <a:lnTo>
                    <a:pt x="561023" y="1746251"/>
                  </a:lnTo>
                  <a:lnTo>
                    <a:pt x="560071" y="1744346"/>
                  </a:lnTo>
                  <a:lnTo>
                    <a:pt x="559119" y="1742441"/>
                  </a:lnTo>
                  <a:lnTo>
                    <a:pt x="557849" y="1740219"/>
                  </a:lnTo>
                  <a:lnTo>
                    <a:pt x="556261" y="1738631"/>
                  </a:lnTo>
                  <a:lnTo>
                    <a:pt x="554673" y="1737044"/>
                  </a:lnTo>
                  <a:lnTo>
                    <a:pt x="553086" y="1735774"/>
                  </a:lnTo>
                  <a:lnTo>
                    <a:pt x="551181" y="1734504"/>
                  </a:lnTo>
                  <a:lnTo>
                    <a:pt x="548641" y="1732916"/>
                  </a:lnTo>
                  <a:lnTo>
                    <a:pt x="546736" y="1731964"/>
                  </a:lnTo>
                  <a:lnTo>
                    <a:pt x="544513" y="1731329"/>
                  </a:lnTo>
                  <a:lnTo>
                    <a:pt x="541656" y="1730694"/>
                  </a:lnTo>
                  <a:lnTo>
                    <a:pt x="539433" y="1730376"/>
                  </a:lnTo>
                  <a:lnTo>
                    <a:pt x="536893" y="1730376"/>
                  </a:lnTo>
                  <a:lnTo>
                    <a:pt x="534036" y="1730376"/>
                  </a:lnTo>
                  <a:close/>
                  <a:moveTo>
                    <a:pt x="421641" y="1730376"/>
                  </a:moveTo>
                  <a:lnTo>
                    <a:pt x="418783" y="1730694"/>
                  </a:lnTo>
                  <a:lnTo>
                    <a:pt x="416561" y="1731329"/>
                  </a:lnTo>
                  <a:lnTo>
                    <a:pt x="414338" y="1731964"/>
                  </a:lnTo>
                  <a:lnTo>
                    <a:pt x="411798" y="1732916"/>
                  </a:lnTo>
                  <a:lnTo>
                    <a:pt x="409893" y="1734504"/>
                  </a:lnTo>
                  <a:lnTo>
                    <a:pt x="407988" y="1735774"/>
                  </a:lnTo>
                  <a:lnTo>
                    <a:pt x="405765" y="1737044"/>
                  </a:lnTo>
                  <a:lnTo>
                    <a:pt x="404178" y="1738631"/>
                  </a:lnTo>
                  <a:lnTo>
                    <a:pt x="402908" y="1740219"/>
                  </a:lnTo>
                  <a:lnTo>
                    <a:pt x="401638" y="1742441"/>
                  </a:lnTo>
                  <a:lnTo>
                    <a:pt x="400685" y="1744346"/>
                  </a:lnTo>
                  <a:lnTo>
                    <a:pt x="399733" y="1746251"/>
                  </a:lnTo>
                  <a:lnTo>
                    <a:pt x="398781" y="1748791"/>
                  </a:lnTo>
                  <a:lnTo>
                    <a:pt x="398463" y="1750696"/>
                  </a:lnTo>
                  <a:lnTo>
                    <a:pt x="398463" y="1753236"/>
                  </a:lnTo>
                  <a:lnTo>
                    <a:pt x="398463" y="1878014"/>
                  </a:lnTo>
                  <a:lnTo>
                    <a:pt x="449263" y="1878014"/>
                  </a:lnTo>
                  <a:lnTo>
                    <a:pt x="449263" y="1753236"/>
                  </a:lnTo>
                  <a:lnTo>
                    <a:pt x="449263" y="1750696"/>
                  </a:lnTo>
                  <a:lnTo>
                    <a:pt x="448945" y="1748791"/>
                  </a:lnTo>
                  <a:lnTo>
                    <a:pt x="448311" y="1746251"/>
                  </a:lnTo>
                  <a:lnTo>
                    <a:pt x="447358" y="1744346"/>
                  </a:lnTo>
                  <a:lnTo>
                    <a:pt x="446405" y="1742441"/>
                  </a:lnTo>
                  <a:lnTo>
                    <a:pt x="445135" y="1740219"/>
                  </a:lnTo>
                  <a:lnTo>
                    <a:pt x="443865" y="1738631"/>
                  </a:lnTo>
                  <a:lnTo>
                    <a:pt x="441961" y="1737044"/>
                  </a:lnTo>
                  <a:lnTo>
                    <a:pt x="440055" y="1735774"/>
                  </a:lnTo>
                  <a:lnTo>
                    <a:pt x="438151" y="1734504"/>
                  </a:lnTo>
                  <a:lnTo>
                    <a:pt x="436245" y="1732916"/>
                  </a:lnTo>
                  <a:lnTo>
                    <a:pt x="433705" y="1731964"/>
                  </a:lnTo>
                  <a:lnTo>
                    <a:pt x="431483" y="1731329"/>
                  </a:lnTo>
                  <a:lnTo>
                    <a:pt x="429261" y="1730694"/>
                  </a:lnTo>
                  <a:lnTo>
                    <a:pt x="426403" y="1730376"/>
                  </a:lnTo>
                  <a:lnTo>
                    <a:pt x="423863" y="1730376"/>
                  </a:lnTo>
                  <a:lnTo>
                    <a:pt x="421641" y="1730376"/>
                  </a:lnTo>
                  <a:close/>
                  <a:moveTo>
                    <a:pt x="1452563" y="1727201"/>
                  </a:moveTo>
                  <a:lnTo>
                    <a:pt x="1452563" y="1762126"/>
                  </a:lnTo>
                  <a:lnTo>
                    <a:pt x="1465263" y="1762126"/>
                  </a:lnTo>
                  <a:lnTo>
                    <a:pt x="1465263" y="1727201"/>
                  </a:lnTo>
                  <a:lnTo>
                    <a:pt x="1452563" y="1727201"/>
                  </a:lnTo>
                  <a:close/>
                  <a:moveTo>
                    <a:pt x="1425576" y="1727201"/>
                  </a:moveTo>
                  <a:lnTo>
                    <a:pt x="1425576" y="1762126"/>
                  </a:lnTo>
                  <a:lnTo>
                    <a:pt x="1439864" y="1762126"/>
                  </a:lnTo>
                  <a:lnTo>
                    <a:pt x="1439864" y="1727201"/>
                  </a:lnTo>
                  <a:lnTo>
                    <a:pt x="1425576" y="1727201"/>
                  </a:lnTo>
                  <a:close/>
                  <a:moveTo>
                    <a:pt x="268288" y="1727201"/>
                  </a:moveTo>
                  <a:lnTo>
                    <a:pt x="268288" y="1762126"/>
                  </a:lnTo>
                  <a:lnTo>
                    <a:pt x="282576" y="1762126"/>
                  </a:lnTo>
                  <a:lnTo>
                    <a:pt x="282576" y="1727201"/>
                  </a:lnTo>
                  <a:lnTo>
                    <a:pt x="268288" y="1727201"/>
                  </a:lnTo>
                  <a:close/>
                  <a:moveTo>
                    <a:pt x="242888" y="1727201"/>
                  </a:moveTo>
                  <a:lnTo>
                    <a:pt x="242888" y="1762126"/>
                  </a:lnTo>
                  <a:lnTo>
                    <a:pt x="255588" y="1762126"/>
                  </a:lnTo>
                  <a:lnTo>
                    <a:pt x="255588" y="1727201"/>
                  </a:lnTo>
                  <a:lnTo>
                    <a:pt x="242888" y="1727201"/>
                  </a:lnTo>
                  <a:close/>
                  <a:moveTo>
                    <a:pt x="173038" y="1727201"/>
                  </a:moveTo>
                  <a:lnTo>
                    <a:pt x="173038" y="1762126"/>
                  </a:lnTo>
                  <a:lnTo>
                    <a:pt x="187326" y="1762126"/>
                  </a:lnTo>
                  <a:lnTo>
                    <a:pt x="187326" y="1727201"/>
                  </a:lnTo>
                  <a:lnTo>
                    <a:pt x="173038" y="1727201"/>
                  </a:lnTo>
                  <a:close/>
                  <a:moveTo>
                    <a:pt x="146051" y="1727201"/>
                  </a:moveTo>
                  <a:lnTo>
                    <a:pt x="146051" y="1762126"/>
                  </a:lnTo>
                  <a:lnTo>
                    <a:pt x="160339" y="1762126"/>
                  </a:lnTo>
                  <a:lnTo>
                    <a:pt x="160339" y="1727201"/>
                  </a:lnTo>
                  <a:lnTo>
                    <a:pt x="146051" y="1727201"/>
                  </a:lnTo>
                  <a:close/>
                  <a:moveTo>
                    <a:pt x="73026" y="1727201"/>
                  </a:moveTo>
                  <a:lnTo>
                    <a:pt x="73026" y="1762126"/>
                  </a:lnTo>
                  <a:lnTo>
                    <a:pt x="84139" y="1762126"/>
                  </a:lnTo>
                  <a:lnTo>
                    <a:pt x="84139" y="1727201"/>
                  </a:lnTo>
                  <a:lnTo>
                    <a:pt x="73026" y="1727201"/>
                  </a:lnTo>
                  <a:close/>
                  <a:moveTo>
                    <a:pt x="55563" y="1727201"/>
                  </a:moveTo>
                  <a:lnTo>
                    <a:pt x="55563" y="1762126"/>
                  </a:lnTo>
                  <a:lnTo>
                    <a:pt x="65088" y="1762126"/>
                  </a:lnTo>
                  <a:lnTo>
                    <a:pt x="65088" y="1727201"/>
                  </a:lnTo>
                  <a:lnTo>
                    <a:pt x="55563" y="1727201"/>
                  </a:lnTo>
                  <a:close/>
                  <a:moveTo>
                    <a:pt x="36513" y="1727201"/>
                  </a:moveTo>
                  <a:lnTo>
                    <a:pt x="36513" y="1762126"/>
                  </a:lnTo>
                  <a:lnTo>
                    <a:pt x="46038" y="1762126"/>
                  </a:lnTo>
                  <a:lnTo>
                    <a:pt x="46038" y="1727201"/>
                  </a:lnTo>
                  <a:lnTo>
                    <a:pt x="36513" y="1727201"/>
                  </a:lnTo>
                  <a:close/>
                  <a:moveTo>
                    <a:pt x="1393826" y="1722438"/>
                  </a:moveTo>
                  <a:lnTo>
                    <a:pt x="1393826" y="1757363"/>
                  </a:lnTo>
                  <a:lnTo>
                    <a:pt x="1401764" y="1757363"/>
                  </a:lnTo>
                  <a:lnTo>
                    <a:pt x="1401764" y="1722438"/>
                  </a:lnTo>
                  <a:lnTo>
                    <a:pt x="1393826" y="1722438"/>
                  </a:lnTo>
                  <a:close/>
                  <a:moveTo>
                    <a:pt x="1377951" y="1722438"/>
                  </a:moveTo>
                  <a:lnTo>
                    <a:pt x="1377951" y="1757363"/>
                  </a:lnTo>
                  <a:lnTo>
                    <a:pt x="1385889" y="1757363"/>
                  </a:lnTo>
                  <a:lnTo>
                    <a:pt x="1385889" y="1722438"/>
                  </a:lnTo>
                  <a:lnTo>
                    <a:pt x="1377951" y="1722438"/>
                  </a:lnTo>
                  <a:close/>
                  <a:moveTo>
                    <a:pt x="1452563" y="1701801"/>
                  </a:moveTo>
                  <a:lnTo>
                    <a:pt x="1452563" y="1719264"/>
                  </a:lnTo>
                  <a:lnTo>
                    <a:pt x="1465263" y="1719264"/>
                  </a:lnTo>
                  <a:lnTo>
                    <a:pt x="1465263" y="1701801"/>
                  </a:lnTo>
                  <a:lnTo>
                    <a:pt x="1452563" y="1701801"/>
                  </a:lnTo>
                  <a:close/>
                  <a:moveTo>
                    <a:pt x="1425576" y="1701801"/>
                  </a:moveTo>
                  <a:lnTo>
                    <a:pt x="1425576" y="1719264"/>
                  </a:lnTo>
                  <a:lnTo>
                    <a:pt x="1439864" y="1719264"/>
                  </a:lnTo>
                  <a:lnTo>
                    <a:pt x="1439864" y="1701801"/>
                  </a:lnTo>
                  <a:lnTo>
                    <a:pt x="1425576" y="1701801"/>
                  </a:lnTo>
                  <a:close/>
                  <a:moveTo>
                    <a:pt x="268288" y="1701801"/>
                  </a:moveTo>
                  <a:lnTo>
                    <a:pt x="268288" y="1719264"/>
                  </a:lnTo>
                  <a:lnTo>
                    <a:pt x="282576" y="1719264"/>
                  </a:lnTo>
                  <a:lnTo>
                    <a:pt x="282576" y="1701801"/>
                  </a:lnTo>
                  <a:lnTo>
                    <a:pt x="268288" y="1701801"/>
                  </a:lnTo>
                  <a:close/>
                  <a:moveTo>
                    <a:pt x="242888" y="1701801"/>
                  </a:moveTo>
                  <a:lnTo>
                    <a:pt x="242888" y="1719264"/>
                  </a:lnTo>
                  <a:lnTo>
                    <a:pt x="255588" y="1719264"/>
                  </a:lnTo>
                  <a:lnTo>
                    <a:pt x="255588" y="1701801"/>
                  </a:lnTo>
                  <a:lnTo>
                    <a:pt x="242888" y="1701801"/>
                  </a:lnTo>
                  <a:close/>
                  <a:moveTo>
                    <a:pt x="173038" y="1701801"/>
                  </a:moveTo>
                  <a:lnTo>
                    <a:pt x="173038" y="1719264"/>
                  </a:lnTo>
                  <a:lnTo>
                    <a:pt x="187326" y="1719264"/>
                  </a:lnTo>
                  <a:lnTo>
                    <a:pt x="187326" y="1701801"/>
                  </a:lnTo>
                  <a:lnTo>
                    <a:pt x="173038" y="1701801"/>
                  </a:lnTo>
                  <a:close/>
                  <a:moveTo>
                    <a:pt x="146051" y="1701801"/>
                  </a:moveTo>
                  <a:lnTo>
                    <a:pt x="146051" y="1719264"/>
                  </a:lnTo>
                  <a:lnTo>
                    <a:pt x="160339" y="1719264"/>
                  </a:lnTo>
                  <a:lnTo>
                    <a:pt x="160339" y="1701801"/>
                  </a:lnTo>
                  <a:lnTo>
                    <a:pt x="146051" y="1701801"/>
                  </a:lnTo>
                  <a:close/>
                  <a:moveTo>
                    <a:pt x="73026" y="1701801"/>
                  </a:moveTo>
                  <a:lnTo>
                    <a:pt x="73026" y="1719264"/>
                  </a:lnTo>
                  <a:lnTo>
                    <a:pt x="84139" y="1719264"/>
                  </a:lnTo>
                  <a:lnTo>
                    <a:pt x="84139" y="1701801"/>
                  </a:lnTo>
                  <a:lnTo>
                    <a:pt x="73026" y="1701801"/>
                  </a:lnTo>
                  <a:close/>
                  <a:moveTo>
                    <a:pt x="55563" y="1701801"/>
                  </a:moveTo>
                  <a:lnTo>
                    <a:pt x="55563" y="1719264"/>
                  </a:lnTo>
                  <a:lnTo>
                    <a:pt x="65088" y="1719264"/>
                  </a:lnTo>
                  <a:lnTo>
                    <a:pt x="65088" y="1701801"/>
                  </a:lnTo>
                  <a:lnTo>
                    <a:pt x="55563" y="1701801"/>
                  </a:lnTo>
                  <a:close/>
                  <a:moveTo>
                    <a:pt x="36513" y="1701801"/>
                  </a:moveTo>
                  <a:lnTo>
                    <a:pt x="36513" y="1719264"/>
                  </a:lnTo>
                  <a:lnTo>
                    <a:pt x="46038" y="1719264"/>
                  </a:lnTo>
                  <a:lnTo>
                    <a:pt x="46038" y="1701801"/>
                  </a:lnTo>
                  <a:lnTo>
                    <a:pt x="36513" y="1701801"/>
                  </a:lnTo>
                  <a:close/>
                  <a:moveTo>
                    <a:pt x="1393826" y="1697038"/>
                  </a:moveTo>
                  <a:lnTo>
                    <a:pt x="1393826" y="1714501"/>
                  </a:lnTo>
                  <a:lnTo>
                    <a:pt x="1401764" y="1714501"/>
                  </a:lnTo>
                  <a:lnTo>
                    <a:pt x="1401764" y="1697038"/>
                  </a:lnTo>
                  <a:lnTo>
                    <a:pt x="1393826" y="1697038"/>
                  </a:lnTo>
                  <a:close/>
                  <a:moveTo>
                    <a:pt x="1377951" y="1697038"/>
                  </a:moveTo>
                  <a:lnTo>
                    <a:pt x="1377951" y="1714501"/>
                  </a:lnTo>
                  <a:lnTo>
                    <a:pt x="1385889" y="1714501"/>
                  </a:lnTo>
                  <a:lnTo>
                    <a:pt x="1385889" y="1697038"/>
                  </a:lnTo>
                  <a:lnTo>
                    <a:pt x="1377951" y="1697038"/>
                  </a:lnTo>
                  <a:close/>
                  <a:moveTo>
                    <a:pt x="1157606" y="1620838"/>
                  </a:moveTo>
                  <a:lnTo>
                    <a:pt x="1153796" y="1621156"/>
                  </a:lnTo>
                  <a:lnTo>
                    <a:pt x="1150621" y="1622108"/>
                  </a:lnTo>
                  <a:lnTo>
                    <a:pt x="1147763" y="1623696"/>
                  </a:lnTo>
                  <a:lnTo>
                    <a:pt x="1145223" y="1625918"/>
                  </a:lnTo>
                  <a:lnTo>
                    <a:pt x="1143001" y="1628458"/>
                  </a:lnTo>
                  <a:lnTo>
                    <a:pt x="1141413" y="1631316"/>
                  </a:lnTo>
                  <a:lnTo>
                    <a:pt x="1140461" y="1634808"/>
                  </a:lnTo>
                  <a:lnTo>
                    <a:pt x="1139826" y="1638301"/>
                  </a:lnTo>
                  <a:lnTo>
                    <a:pt x="1140461" y="1641793"/>
                  </a:lnTo>
                  <a:lnTo>
                    <a:pt x="1141413" y="1644968"/>
                  </a:lnTo>
                  <a:lnTo>
                    <a:pt x="1143001" y="1648143"/>
                  </a:lnTo>
                  <a:lnTo>
                    <a:pt x="1145223" y="1650683"/>
                  </a:lnTo>
                  <a:lnTo>
                    <a:pt x="1147763" y="1652588"/>
                  </a:lnTo>
                  <a:lnTo>
                    <a:pt x="1150621" y="1654176"/>
                  </a:lnTo>
                  <a:lnTo>
                    <a:pt x="1153796" y="1655446"/>
                  </a:lnTo>
                  <a:lnTo>
                    <a:pt x="1157606" y="1655763"/>
                  </a:lnTo>
                  <a:lnTo>
                    <a:pt x="1160781" y="1655446"/>
                  </a:lnTo>
                  <a:lnTo>
                    <a:pt x="1164273" y="1654176"/>
                  </a:lnTo>
                  <a:lnTo>
                    <a:pt x="1167131" y="1652588"/>
                  </a:lnTo>
                  <a:lnTo>
                    <a:pt x="1169989" y="1650683"/>
                  </a:lnTo>
                  <a:lnTo>
                    <a:pt x="1171893" y="1648143"/>
                  </a:lnTo>
                  <a:lnTo>
                    <a:pt x="1173481" y="1644968"/>
                  </a:lnTo>
                  <a:lnTo>
                    <a:pt x="1174433" y="1641793"/>
                  </a:lnTo>
                  <a:lnTo>
                    <a:pt x="1174751" y="1638301"/>
                  </a:lnTo>
                  <a:lnTo>
                    <a:pt x="1174433" y="1634808"/>
                  </a:lnTo>
                  <a:lnTo>
                    <a:pt x="1173481" y="1631316"/>
                  </a:lnTo>
                  <a:lnTo>
                    <a:pt x="1171893" y="1628458"/>
                  </a:lnTo>
                  <a:lnTo>
                    <a:pt x="1169989" y="1625918"/>
                  </a:lnTo>
                  <a:lnTo>
                    <a:pt x="1167131" y="1623696"/>
                  </a:lnTo>
                  <a:lnTo>
                    <a:pt x="1164273" y="1622108"/>
                  </a:lnTo>
                  <a:lnTo>
                    <a:pt x="1160781" y="1621156"/>
                  </a:lnTo>
                  <a:lnTo>
                    <a:pt x="1157606" y="1620838"/>
                  </a:lnTo>
                  <a:close/>
                  <a:moveTo>
                    <a:pt x="1044258" y="1620838"/>
                  </a:moveTo>
                  <a:lnTo>
                    <a:pt x="1041083" y="1621156"/>
                  </a:lnTo>
                  <a:lnTo>
                    <a:pt x="1037591" y="1622108"/>
                  </a:lnTo>
                  <a:lnTo>
                    <a:pt x="1034733" y="1623696"/>
                  </a:lnTo>
                  <a:lnTo>
                    <a:pt x="1031875" y="1625918"/>
                  </a:lnTo>
                  <a:lnTo>
                    <a:pt x="1029971" y="1628458"/>
                  </a:lnTo>
                  <a:lnTo>
                    <a:pt x="1028383" y="1631316"/>
                  </a:lnTo>
                  <a:lnTo>
                    <a:pt x="1027431" y="1634808"/>
                  </a:lnTo>
                  <a:lnTo>
                    <a:pt x="1027113" y="1638301"/>
                  </a:lnTo>
                  <a:lnTo>
                    <a:pt x="1027431" y="1641793"/>
                  </a:lnTo>
                  <a:lnTo>
                    <a:pt x="1028383" y="1644968"/>
                  </a:lnTo>
                  <a:lnTo>
                    <a:pt x="1029971" y="1648143"/>
                  </a:lnTo>
                  <a:lnTo>
                    <a:pt x="1031875" y="1650683"/>
                  </a:lnTo>
                  <a:lnTo>
                    <a:pt x="1034733" y="1652588"/>
                  </a:lnTo>
                  <a:lnTo>
                    <a:pt x="1037591" y="1654176"/>
                  </a:lnTo>
                  <a:lnTo>
                    <a:pt x="1041083" y="1655446"/>
                  </a:lnTo>
                  <a:lnTo>
                    <a:pt x="1044258" y="1655763"/>
                  </a:lnTo>
                  <a:lnTo>
                    <a:pt x="1048068" y="1655446"/>
                  </a:lnTo>
                  <a:lnTo>
                    <a:pt x="1051243" y="1654176"/>
                  </a:lnTo>
                  <a:lnTo>
                    <a:pt x="1054101" y="1652588"/>
                  </a:lnTo>
                  <a:lnTo>
                    <a:pt x="1056641" y="1650683"/>
                  </a:lnTo>
                  <a:lnTo>
                    <a:pt x="1058863" y="1648143"/>
                  </a:lnTo>
                  <a:lnTo>
                    <a:pt x="1060133" y="1644968"/>
                  </a:lnTo>
                  <a:lnTo>
                    <a:pt x="1061403" y="1641793"/>
                  </a:lnTo>
                  <a:lnTo>
                    <a:pt x="1062038" y="1638301"/>
                  </a:lnTo>
                  <a:lnTo>
                    <a:pt x="1061403" y="1634808"/>
                  </a:lnTo>
                  <a:lnTo>
                    <a:pt x="1060133" y="1631316"/>
                  </a:lnTo>
                  <a:lnTo>
                    <a:pt x="1058863" y="1628458"/>
                  </a:lnTo>
                  <a:lnTo>
                    <a:pt x="1056641" y="1625918"/>
                  </a:lnTo>
                  <a:lnTo>
                    <a:pt x="1054101" y="1623696"/>
                  </a:lnTo>
                  <a:lnTo>
                    <a:pt x="1051243" y="1622108"/>
                  </a:lnTo>
                  <a:lnTo>
                    <a:pt x="1048068" y="1621156"/>
                  </a:lnTo>
                  <a:lnTo>
                    <a:pt x="1044258" y="1620838"/>
                  </a:lnTo>
                  <a:close/>
                  <a:moveTo>
                    <a:pt x="932181" y="1620838"/>
                  </a:moveTo>
                  <a:lnTo>
                    <a:pt x="928371" y="1621156"/>
                  </a:lnTo>
                  <a:lnTo>
                    <a:pt x="925196" y="1622108"/>
                  </a:lnTo>
                  <a:lnTo>
                    <a:pt x="922021" y="1623696"/>
                  </a:lnTo>
                  <a:lnTo>
                    <a:pt x="919799" y="1625918"/>
                  </a:lnTo>
                  <a:lnTo>
                    <a:pt x="917576" y="1628458"/>
                  </a:lnTo>
                  <a:lnTo>
                    <a:pt x="915671" y="1631316"/>
                  </a:lnTo>
                  <a:lnTo>
                    <a:pt x="914719" y="1634808"/>
                  </a:lnTo>
                  <a:lnTo>
                    <a:pt x="914401" y="1638301"/>
                  </a:lnTo>
                  <a:lnTo>
                    <a:pt x="914719" y="1641793"/>
                  </a:lnTo>
                  <a:lnTo>
                    <a:pt x="915671" y="1644968"/>
                  </a:lnTo>
                  <a:lnTo>
                    <a:pt x="917576" y="1648143"/>
                  </a:lnTo>
                  <a:lnTo>
                    <a:pt x="919799" y="1650683"/>
                  </a:lnTo>
                  <a:lnTo>
                    <a:pt x="922021" y="1652588"/>
                  </a:lnTo>
                  <a:lnTo>
                    <a:pt x="925196" y="1654176"/>
                  </a:lnTo>
                  <a:lnTo>
                    <a:pt x="928371" y="1655446"/>
                  </a:lnTo>
                  <a:lnTo>
                    <a:pt x="932181" y="1655763"/>
                  </a:lnTo>
                  <a:lnTo>
                    <a:pt x="935356" y="1655446"/>
                  </a:lnTo>
                  <a:lnTo>
                    <a:pt x="938531" y="1654176"/>
                  </a:lnTo>
                  <a:lnTo>
                    <a:pt x="941706" y="1652588"/>
                  </a:lnTo>
                  <a:lnTo>
                    <a:pt x="944246" y="1650683"/>
                  </a:lnTo>
                  <a:lnTo>
                    <a:pt x="946469" y="1648143"/>
                  </a:lnTo>
                  <a:lnTo>
                    <a:pt x="948056" y="1644968"/>
                  </a:lnTo>
                  <a:lnTo>
                    <a:pt x="949009" y="1641793"/>
                  </a:lnTo>
                  <a:lnTo>
                    <a:pt x="949326" y="1638301"/>
                  </a:lnTo>
                  <a:lnTo>
                    <a:pt x="949009" y="1634808"/>
                  </a:lnTo>
                  <a:lnTo>
                    <a:pt x="948056" y="1631316"/>
                  </a:lnTo>
                  <a:lnTo>
                    <a:pt x="946469" y="1628458"/>
                  </a:lnTo>
                  <a:lnTo>
                    <a:pt x="944246" y="1625918"/>
                  </a:lnTo>
                  <a:lnTo>
                    <a:pt x="941706" y="1623696"/>
                  </a:lnTo>
                  <a:lnTo>
                    <a:pt x="938531" y="1622108"/>
                  </a:lnTo>
                  <a:lnTo>
                    <a:pt x="935356" y="1621156"/>
                  </a:lnTo>
                  <a:lnTo>
                    <a:pt x="932181" y="1620838"/>
                  </a:lnTo>
                  <a:close/>
                  <a:moveTo>
                    <a:pt x="819151" y="1620838"/>
                  </a:moveTo>
                  <a:lnTo>
                    <a:pt x="815658" y="1621156"/>
                  </a:lnTo>
                  <a:lnTo>
                    <a:pt x="812483" y="1622108"/>
                  </a:lnTo>
                  <a:lnTo>
                    <a:pt x="809308" y="1623696"/>
                  </a:lnTo>
                  <a:lnTo>
                    <a:pt x="806768" y="1625918"/>
                  </a:lnTo>
                  <a:lnTo>
                    <a:pt x="804863" y="1628458"/>
                  </a:lnTo>
                  <a:lnTo>
                    <a:pt x="803275" y="1631316"/>
                  </a:lnTo>
                  <a:lnTo>
                    <a:pt x="802005" y="1634808"/>
                  </a:lnTo>
                  <a:lnTo>
                    <a:pt x="801688" y="1638301"/>
                  </a:lnTo>
                  <a:lnTo>
                    <a:pt x="802005" y="1641793"/>
                  </a:lnTo>
                  <a:lnTo>
                    <a:pt x="803275" y="1644968"/>
                  </a:lnTo>
                  <a:lnTo>
                    <a:pt x="804863" y="1648143"/>
                  </a:lnTo>
                  <a:lnTo>
                    <a:pt x="806768" y="1650683"/>
                  </a:lnTo>
                  <a:lnTo>
                    <a:pt x="809308" y="1652588"/>
                  </a:lnTo>
                  <a:lnTo>
                    <a:pt x="812483" y="1654176"/>
                  </a:lnTo>
                  <a:lnTo>
                    <a:pt x="815658" y="1655446"/>
                  </a:lnTo>
                  <a:lnTo>
                    <a:pt x="819151" y="1655763"/>
                  </a:lnTo>
                  <a:lnTo>
                    <a:pt x="822643" y="1655446"/>
                  </a:lnTo>
                  <a:lnTo>
                    <a:pt x="826135" y="1654176"/>
                  </a:lnTo>
                  <a:lnTo>
                    <a:pt x="828993" y="1652588"/>
                  </a:lnTo>
                  <a:lnTo>
                    <a:pt x="831533" y="1650683"/>
                  </a:lnTo>
                  <a:lnTo>
                    <a:pt x="833755" y="1648143"/>
                  </a:lnTo>
                  <a:lnTo>
                    <a:pt x="835343" y="1644968"/>
                  </a:lnTo>
                  <a:lnTo>
                    <a:pt x="836295" y="1641793"/>
                  </a:lnTo>
                  <a:lnTo>
                    <a:pt x="836613" y="1638301"/>
                  </a:lnTo>
                  <a:lnTo>
                    <a:pt x="836295" y="1634808"/>
                  </a:lnTo>
                  <a:lnTo>
                    <a:pt x="835343" y="1631316"/>
                  </a:lnTo>
                  <a:lnTo>
                    <a:pt x="833755" y="1628458"/>
                  </a:lnTo>
                  <a:lnTo>
                    <a:pt x="831533" y="1625918"/>
                  </a:lnTo>
                  <a:lnTo>
                    <a:pt x="828993" y="1623696"/>
                  </a:lnTo>
                  <a:lnTo>
                    <a:pt x="826135" y="1622108"/>
                  </a:lnTo>
                  <a:lnTo>
                    <a:pt x="822643" y="1621156"/>
                  </a:lnTo>
                  <a:lnTo>
                    <a:pt x="819151" y="1620838"/>
                  </a:lnTo>
                  <a:close/>
                  <a:moveTo>
                    <a:pt x="706439" y="1620838"/>
                  </a:moveTo>
                  <a:lnTo>
                    <a:pt x="702946" y="1621156"/>
                  </a:lnTo>
                  <a:lnTo>
                    <a:pt x="699453" y="1622108"/>
                  </a:lnTo>
                  <a:lnTo>
                    <a:pt x="696596" y="1623696"/>
                  </a:lnTo>
                  <a:lnTo>
                    <a:pt x="694056" y="1625918"/>
                  </a:lnTo>
                  <a:lnTo>
                    <a:pt x="691833" y="1628458"/>
                  </a:lnTo>
                  <a:lnTo>
                    <a:pt x="690246" y="1631316"/>
                  </a:lnTo>
                  <a:lnTo>
                    <a:pt x="689293" y="1634808"/>
                  </a:lnTo>
                  <a:lnTo>
                    <a:pt x="688976" y="1638301"/>
                  </a:lnTo>
                  <a:lnTo>
                    <a:pt x="689293" y="1641793"/>
                  </a:lnTo>
                  <a:lnTo>
                    <a:pt x="690246" y="1644968"/>
                  </a:lnTo>
                  <a:lnTo>
                    <a:pt x="691833" y="1648143"/>
                  </a:lnTo>
                  <a:lnTo>
                    <a:pt x="694056" y="1650683"/>
                  </a:lnTo>
                  <a:lnTo>
                    <a:pt x="696596" y="1652588"/>
                  </a:lnTo>
                  <a:lnTo>
                    <a:pt x="699453" y="1654176"/>
                  </a:lnTo>
                  <a:lnTo>
                    <a:pt x="702946" y="1655446"/>
                  </a:lnTo>
                  <a:lnTo>
                    <a:pt x="706439" y="1655763"/>
                  </a:lnTo>
                  <a:lnTo>
                    <a:pt x="709931" y="1655446"/>
                  </a:lnTo>
                  <a:lnTo>
                    <a:pt x="713106" y="1654176"/>
                  </a:lnTo>
                  <a:lnTo>
                    <a:pt x="715963" y="1652588"/>
                  </a:lnTo>
                  <a:lnTo>
                    <a:pt x="718821" y="1650683"/>
                  </a:lnTo>
                  <a:lnTo>
                    <a:pt x="720726" y="1648143"/>
                  </a:lnTo>
                  <a:lnTo>
                    <a:pt x="722313" y="1644968"/>
                  </a:lnTo>
                  <a:lnTo>
                    <a:pt x="723583" y="1641793"/>
                  </a:lnTo>
                  <a:lnTo>
                    <a:pt x="723901" y="1638301"/>
                  </a:lnTo>
                  <a:lnTo>
                    <a:pt x="723583" y="1634808"/>
                  </a:lnTo>
                  <a:lnTo>
                    <a:pt x="722313" y="1631316"/>
                  </a:lnTo>
                  <a:lnTo>
                    <a:pt x="720726" y="1628458"/>
                  </a:lnTo>
                  <a:lnTo>
                    <a:pt x="718821" y="1625918"/>
                  </a:lnTo>
                  <a:lnTo>
                    <a:pt x="715963" y="1623696"/>
                  </a:lnTo>
                  <a:lnTo>
                    <a:pt x="713106" y="1622108"/>
                  </a:lnTo>
                  <a:lnTo>
                    <a:pt x="709931" y="1621156"/>
                  </a:lnTo>
                  <a:lnTo>
                    <a:pt x="706439" y="1620838"/>
                  </a:lnTo>
                  <a:close/>
                  <a:moveTo>
                    <a:pt x="593408" y="1620838"/>
                  </a:moveTo>
                  <a:lnTo>
                    <a:pt x="590233" y="1621156"/>
                  </a:lnTo>
                  <a:lnTo>
                    <a:pt x="587058" y="1622108"/>
                  </a:lnTo>
                  <a:lnTo>
                    <a:pt x="583883" y="1623696"/>
                  </a:lnTo>
                  <a:lnTo>
                    <a:pt x="581343" y="1625918"/>
                  </a:lnTo>
                  <a:lnTo>
                    <a:pt x="579121" y="1628458"/>
                  </a:lnTo>
                  <a:lnTo>
                    <a:pt x="577533" y="1631316"/>
                  </a:lnTo>
                  <a:lnTo>
                    <a:pt x="576581" y="1634808"/>
                  </a:lnTo>
                  <a:lnTo>
                    <a:pt x="576263" y="1638301"/>
                  </a:lnTo>
                  <a:lnTo>
                    <a:pt x="576581" y="1641793"/>
                  </a:lnTo>
                  <a:lnTo>
                    <a:pt x="577533" y="1644968"/>
                  </a:lnTo>
                  <a:lnTo>
                    <a:pt x="579121" y="1648143"/>
                  </a:lnTo>
                  <a:lnTo>
                    <a:pt x="581343" y="1650683"/>
                  </a:lnTo>
                  <a:lnTo>
                    <a:pt x="583883" y="1652588"/>
                  </a:lnTo>
                  <a:lnTo>
                    <a:pt x="587058" y="1654176"/>
                  </a:lnTo>
                  <a:lnTo>
                    <a:pt x="590233" y="1655446"/>
                  </a:lnTo>
                  <a:lnTo>
                    <a:pt x="593408" y="1655763"/>
                  </a:lnTo>
                  <a:lnTo>
                    <a:pt x="597218" y="1655446"/>
                  </a:lnTo>
                  <a:lnTo>
                    <a:pt x="600393" y="1654176"/>
                  </a:lnTo>
                  <a:lnTo>
                    <a:pt x="603568" y="1652588"/>
                  </a:lnTo>
                  <a:lnTo>
                    <a:pt x="605791" y="1650683"/>
                  </a:lnTo>
                  <a:lnTo>
                    <a:pt x="608013" y="1648143"/>
                  </a:lnTo>
                  <a:lnTo>
                    <a:pt x="609918" y="1644968"/>
                  </a:lnTo>
                  <a:lnTo>
                    <a:pt x="610871" y="1641793"/>
                  </a:lnTo>
                  <a:lnTo>
                    <a:pt x="611188" y="1638301"/>
                  </a:lnTo>
                  <a:lnTo>
                    <a:pt x="610871" y="1634808"/>
                  </a:lnTo>
                  <a:lnTo>
                    <a:pt x="609918" y="1631316"/>
                  </a:lnTo>
                  <a:lnTo>
                    <a:pt x="608013" y="1628458"/>
                  </a:lnTo>
                  <a:lnTo>
                    <a:pt x="605791" y="1625918"/>
                  </a:lnTo>
                  <a:lnTo>
                    <a:pt x="603568" y="1623696"/>
                  </a:lnTo>
                  <a:lnTo>
                    <a:pt x="600393" y="1622108"/>
                  </a:lnTo>
                  <a:lnTo>
                    <a:pt x="597218" y="1621156"/>
                  </a:lnTo>
                  <a:lnTo>
                    <a:pt x="593408" y="1620838"/>
                  </a:lnTo>
                  <a:close/>
                  <a:moveTo>
                    <a:pt x="479743" y="1620838"/>
                  </a:moveTo>
                  <a:lnTo>
                    <a:pt x="475933" y="1621156"/>
                  </a:lnTo>
                  <a:lnTo>
                    <a:pt x="472758" y="1622108"/>
                  </a:lnTo>
                  <a:lnTo>
                    <a:pt x="469901" y="1623696"/>
                  </a:lnTo>
                  <a:lnTo>
                    <a:pt x="467361" y="1625918"/>
                  </a:lnTo>
                  <a:lnTo>
                    <a:pt x="465138" y="1628458"/>
                  </a:lnTo>
                  <a:lnTo>
                    <a:pt x="463868" y="1631316"/>
                  </a:lnTo>
                  <a:lnTo>
                    <a:pt x="462281" y="1634808"/>
                  </a:lnTo>
                  <a:lnTo>
                    <a:pt x="461963" y="1638301"/>
                  </a:lnTo>
                  <a:lnTo>
                    <a:pt x="462281" y="1641793"/>
                  </a:lnTo>
                  <a:lnTo>
                    <a:pt x="463868" y="1644968"/>
                  </a:lnTo>
                  <a:lnTo>
                    <a:pt x="465138" y="1648143"/>
                  </a:lnTo>
                  <a:lnTo>
                    <a:pt x="467361" y="1650683"/>
                  </a:lnTo>
                  <a:lnTo>
                    <a:pt x="469901" y="1652588"/>
                  </a:lnTo>
                  <a:lnTo>
                    <a:pt x="472758" y="1654176"/>
                  </a:lnTo>
                  <a:lnTo>
                    <a:pt x="475933" y="1655446"/>
                  </a:lnTo>
                  <a:lnTo>
                    <a:pt x="479743" y="1655763"/>
                  </a:lnTo>
                  <a:lnTo>
                    <a:pt x="482918" y="1655446"/>
                  </a:lnTo>
                  <a:lnTo>
                    <a:pt x="486411" y="1654176"/>
                  </a:lnTo>
                  <a:lnTo>
                    <a:pt x="489268" y="1652588"/>
                  </a:lnTo>
                  <a:lnTo>
                    <a:pt x="491808" y="1650683"/>
                  </a:lnTo>
                  <a:lnTo>
                    <a:pt x="494031" y="1648143"/>
                  </a:lnTo>
                  <a:lnTo>
                    <a:pt x="495618" y="1644968"/>
                  </a:lnTo>
                  <a:lnTo>
                    <a:pt x="496571" y="1641793"/>
                  </a:lnTo>
                  <a:lnTo>
                    <a:pt x="496888" y="1638301"/>
                  </a:lnTo>
                  <a:lnTo>
                    <a:pt x="496571" y="1634808"/>
                  </a:lnTo>
                  <a:lnTo>
                    <a:pt x="495618" y="1631316"/>
                  </a:lnTo>
                  <a:lnTo>
                    <a:pt x="494031" y="1628458"/>
                  </a:lnTo>
                  <a:lnTo>
                    <a:pt x="491808" y="1625918"/>
                  </a:lnTo>
                  <a:lnTo>
                    <a:pt x="489268" y="1623696"/>
                  </a:lnTo>
                  <a:lnTo>
                    <a:pt x="486411" y="1622108"/>
                  </a:lnTo>
                  <a:lnTo>
                    <a:pt x="482918" y="1621156"/>
                  </a:lnTo>
                  <a:lnTo>
                    <a:pt x="479743" y="1620838"/>
                  </a:lnTo>
                  <a:close/>
                  <a:moveTo>
                    <a:pt x="274799" y="1592263"/>
                  </a:moveTo>
                  <a:lnTo>
                    <a:pt x="272227" y="1592585"/>
                  </a:lnTo>
                  <a:lnTo>
                    <a:pt x="269654" y="1593228"/>
                  </a:lnTo>
                  <a:lnTo>
                    <a:pt x="267725" y="1594514"/>
                  </a:lnTo>
                  <a:lnTo>
                    <a:pt x="265796" y="1595800"/>
                  </a:lnTo>
                  <a:lnTo>
                    <a:pt x="264189" y="1598051"/>
                  </a:lnTo>
                  <a:lnTo>
                    <a:pt x="263224" y="1599980"/>
                  </a:lnTo>
                  <a:lnTo>
                    <a:pt x="262260" y="1602230"/>
                  </a:lnTo>
                  <a:lnTo>
                    <a:pt x="261938" y="1605124"/>
                  </a:lnTo>
                  <a:lnTo>
                    <a:pt x="262260" y="1607696"/>
                  </a:lnTo>
                  <a:lnTo>
                    <a:pt x="263224" y="1609947"/>
                  </a:lnTo>
                  <a:lnTo>
                    <a:pt x="264189" y="1612197"/>
                  </a:lnTo>
                  <a:lnTo>
                    <a:pt x="265796" y="1614127"/>
                  </a:lnTo>
                  <a:lnTo>
                    <a:pt x="267725" y="1615413"/>
                  </a:lnTo>
                  <a:lnTo>
                    <a:pt x="269654" y="1616699"/>
                  </a:lnTo>
                  <a:lnTo>
                    <a:pt x="272227" y="1617342"/>
                  </a:lnTo>
                  <a:lnTo>
                    <a:pt x="274799" y="1617663"/>
                  </a:lnTo>
                  <a:lnTo>
                    <a:pt x="277371" y="1617342"/>
                  </a:lnTo>
                  <a:lnTo>
                    <a:pt x="279622" y="1616699"/>
                  </a:lnTo>
                  <a:lnTo>
                    <a:pt x="281872" y="1615413"/>
                  </a:lnTo>
                  <a:lnTo>
                    <a:pt x="283480" y="1614127"/>
                  </a:lnTo>
                  <a:lnTo>
                    <a:pt x="285409" y="1612197"/>
                  </a:lnTo>
                  <a:lnTo>
                    <a:pt x="286373" y="1609947"/>
                  </a:lnTo>
                  <a:lnTo>
                    <a:pt x="287338" y="1607696"/>
                  </a:lnTo>
                  <a:lnTo>
                    <a:pt x="287338" y="1605124"/>
                  </a:lnTo>
                  <a:lnTo>
                    <a:pt x="287338" y="1602230"/>
                  </a:lnTo>
                  <a:lnTo>
                    <a:pt x="286373" y="1599980"/>
                  </a:lnTo>
                  <a:lnTo>
                    <a:pt x="285409" y="1598051"/>
                  </a:lnTo>
                  <a:lnTo>
                    <a:pt x="283480" y="1595800"/>
                  </a:lnTo>
                  <a:lnTo>
                    <a:pt x="281872" y="1594514"/>
                  </a:lnTo>
                  <a:lnTo>
                    <a:pt x="279622" y="1593228"/>
                  </a:lnTo>
                  <a:lnTo>
                    <a:pt x="277371" y="1592585"/>
                  </a:lnTo>
                  <a:lnTo>
                    <a:pt x="274799" y="1592263"/>
                  </a:lnTo>
                  <a:close/>
                  <a:moveTo>
                    <a:pt x="171451" y="1592263"/>
                  </a:moveTo>
                  <a:lnTo>
                    <a:pt x="168593" y="1592585"/>
                  </a:lnTo>
                  <a:lnTo>
                    <a:pt x="166371" y="1593228"/>
                  </a:lnTo>
                  <a:lnTo>
                    <a:pt x="164466" y="1594514"/>
                  </a:lnTo>
                  <a:lnTo>
                    <a:pt x="162561" y="1595800"/>
                  </a:lnTo>
                  <a:lnTo>
                    <a:pt x="160973" y="1598051"/>
                  </a:lnTo>
                  <a:lnTo>
                    <a:pt x="159703" y="1599980"/>
                  </a:lnTo>
                  <a:lnTo>
                    <a:pt x="159069" y="1602230"/>
                  </a:lnTo>
                  <a:lnTo>
                    <a:pt x="158751" y="1605124"/>
                  </a:lnTo>
                  <a:lnTo>
                    <a:pt x="159069" y="1607696"/>
                  </a:lnTo>
                  <a:lnTo>
                    <a:pt x="159703" y="1609947"/>
                  </a:lnTo>
                  <a:lnTo>
                    <a:pt x="160973" y="1612197"/>
                  </a:lnTo>
                  <a:lnTo>
                    <a:pt x="162561" y="1614127"/>
                  </a:lnTo>
                  <a:lnTo>
                    <a:pt x="164466" y="1615413"/>
                  </a:lnTo>
                  <a:lnTo>
                    <a:pt x="166371" y="1616699"/>
                  </a:lnTo>
                  <a:lnTo>
                    <a:pt x="168593" y="1617342"/>
                  </a:lnTo>
                  <a:lnTo>
                    <a:pt x="171451" y="1617663"/>
                  </a:lnTo>
                  <a:lnTo>
                    <a:pt x="173991" y="1617342"/>
                  </a:lnTo>
                  <a:lnTo>
                    <a:pt x="176213" y="1616699"/>
                  </a:lnTo>
                  <a:lnTo>
                    <a:pt x="178436" y="1615413"/>
                  </a:lnTo>
                  <a:lnTo>
                    <a:pt x="180341" y="1614127"/>
                  </a:lnTo>
                  <a:lnTo>
                    <a:pt x="181611" y="1612197"/>
                  </a:lnTo>
                  <a:lnTo>
                    <a:pt x="182881" y="1609947"/>
                  </a:lnTo>
                  <a:lnTo>
                    <a:pt x="183833" y="1607696"/>
                  </a:lnTo>
                  <a:lnTo>
                    <a:pt x="184151" y="1605124"/>
                  </a:lnTo>
                  <a:lnTo>
                    <a:pt x="183833" y="1602230"/>
                  </a:lnTo>
                  <a:lnTo>
                    <a:pt x="182881" y="1599980"/>
                  </a:lnTo>
                  <a:lnTo>
                    <a:pt x="181611" y="1598051"/>
                  </a:lnTo>
                  <a:lnTo>
                    <a:pt x="180341" y="1595800"/>
                  </a:lnTo>
                  <a:lnTo>
                    <a:pt x="178436" y="1594514"/>
                  </a:lnTo>
                  <a:lnTo>
                    <a:pt x="176213" y="1593228"/>
                  </a:lnTo>
                  <a:lnTo>
                    <a:pt x="173991" y="1592585"/>
                  </a:lnTo>
                  <a:lnTo>
                    <a:pt x="171451" y="1592263"/>
                  </a:lnTo>
                  <a:close/>
                  <a:moveTo>
                    <a:pt x="65249" y="1592263"/>
                  </a:moveTo>
                  <a:lnTo>
                    <a:pt x="62677" y="1592585"/>
                  </a:lnTo>
                  <a:lnTo>
                    <a:pt x="60104" y="1593228"/>
                  </a:lnTo>
                  <a:lnTo>
                    <a:pt x="57854" y="1594514"/>
                  </a:lnTo>
                  <a:lnTo>
                    <a:pt x="56246" y="1595800"/>
                  </a:lnTo>
                  <a:lnTo>
                    <a:pt x="54639" y="1598051"/>
                  </a:lnTo>
                  <a:lnTo>
                    <a:pt x="53353" y="1599980"/>
                  </a:lnTo>
                  <a:lnTo>
                    <a:pt x="52710" y="1602230"/>
                  </a:lnTo>
                  <a:lnTo>
                    <a:pt x="52388" y="1605124"/>
                  </a:lnTo>
                  <a:lnTo>
                    <a:pt x="52710" y="1607696"/>
                  </a:lnTo>
                  <a:lnTo>
                    <a:pt x="53353" y="1609947"/>
                  </a:lnTo>
                  <a:lnTo>
                    <a:pt x="54639" y="1612197"/>
                  </a:lnTo>
                  <a:lnTo>
                    <a:pt x="56246" y="1614127"/>
                  </a:lnTo>
                  <a:lnTo>
                    <a:pt x="57854" y="1615413"/>
                  </a:lnTo>
                  <a:lnTo>
                    <a:pt x="60104" y="1616699"/>
                  </a:lnTo>
                  <a:lnTo>
                    <a:pt x="62677" y="1617342"/>
                  </a:lnTo>
                  <a:lnTo>
                    <a:pt x="65249" y="1617663"/>
                  </a:lnTo>
                  <a:lnTo>
                    <a:pt x="67499" y="1617342"/>
                  </a:lnTo>
                  <a:lnTo>
                    <a:pt x="70072" y="1616699"/>
                  </a:lnTo>
                  <a:lnTo>
                    <a:pt x="72322" y="1615413"/>
                  </a:lnTo>
                  <a:lnTo>
                    <a:pt x="73930" y="1614127"/>
                  </a:lnTo>
                  <a:lnTo>
                    <a:pt x="75859" y="1612197"/>
                  </a:lnTo>
                  <a:lnTo>
                    <a:pt x="76823" y="1609947"/>
                  </a:lnTo>
                  <a:lnTo>
                    <a:pt x="77466" y="1607696"/>
                  </a:lnTo>
                  <a:lnTo>
                    <a:pt x="77788" y="1605124"/>
                  </a:lnTo>
                  <a:lnTo>
                    <a:pt x="77466" y="1602230"/>
                  </a:lnTo>
                  <a:lnTo>
                    <a:pt x="76823" y="1599980"/>
                  </a:lnTo>
                  <a:lnTo>
                    <a:pt x="75859" y="1598051"/>
                  </a:lnTo>
                  <a:lnTo>
                    <a:pt x="73930" y="1595800"/>
                  </a:lnTo>
                  <a:lnTo>
                    <a:pt x="72322" y="1594514"/>
                  </a:lnTo>
                  <a:lnTo>
                    <a:pt x="70072" y="1593228"/>
                  </a:lnTo>
                  <a:lnTo>
                    <a:pt x="67499" y="1592585"/>
                  </a:lnTo>
                  <a:lnTo>
                    <a:pt x="65249" y="1592263"/>
                  </a:lnTo>
                  <a:close/>
                  <a:moveTo>
                    <a:pt x="299085" y="1546226"/>
                  </a:moveTo>
                  <a:lnTo>
                    <a:pt x="297498" y="1546544"/>
                  </a:lnTo>
                  <a:lnTo>
                    <a:pt x="296545" y="1547179"/>
                  </a:lnTo>
                  <a:lnTo>
                    <a:pt x="295593" y="1548131"/>
                  </a:lnTo>
                  <a:lnTo>
                    <a:pt x="294958" y="1549084"/>
                  </a:lnTo>
                  <a:lnTo>
                    <a:pt x="294323" y="1550036"/>
                  </a:lnTo>
                  <a:lnTo>
                    <a:pt x="294005" y="1551306"/>
                  </a:lnTo>
                  <a:lnTo>
                    <a:pt x="293688" y="1552576"/>
                  </a:lnTo>
                  <a:lnTo>
                    <a:pt x="294005" y="1553529"/>
                  </a:lnTo>
                  <a:lnTo>
                    <a:pt x="294323" y="1555116"/>
                  </a:lnTo>
                  <a:lnTo>
                    <a:pt x="294958" y="1556069"/>
                  </a:lnTo>
                  <a:lnTo>
                    <a:pt x="295593" y="1557021"/>
                  </a:lnTo>
                  <a:lnTo>
                    <a:pt x="296545" y="1557656"/>
                  </a:lnTo>
                  <a:lnTo>
                    <a:pt x="297498" y="1558291"/>
                  </a:lnTo>
                  <a:lnTo>
                    <a:pt x="299085" y="1558609"/>
                  </a:lnTo>
                  <a:lnTo>
                    <a:pt x="300038" y="1558926"/>
                  </a:lnTo>
                  <a:lnTo>
                    <a:pt x="301308" y="1558609"/>
                  </a:lnTo>
                  <a:lnTo>
                    <a:pt x="302578" y="1558291"/>
                  </a:lnTo>
                  <a:lnTo>
                    <a:pt x="303531" y="1557656"/>
                  </a:lnTo>
                  <a:lnTo>
                    <a:pt x="304483" y="1557021"/>
                  </a:lnTo>
                  <a:lnTo>
                    <a:pt x="305118" y="1556069"/>
                  </a:lnTo>
                  <a:lnTo>
                    <a:pt x="306071" y="1555116"/>
                  </a:lnTo>
                  <a:lnTo>
                    <a:pt x="306388" y="1553529"/>
                  </a:lnTo>
                  <a:lnTo>
                    <a:pt x="306388" y="1552576"/>
                  </a:lnTo>
                  <a:lnTo>
                    <a:pt x="306388" y="1551306"/>
                  </a:lnTo>
                  <a:lnTo>
                    <a:pt x="306071" y="1550036"/>
                  </a:lnTo>
                  <a:lnTo>
                    <a:pt x="305118" y="1549084"/>
                  </a:lnTo>
                  <a:lnTo>
                    <a:pt x="304483" y="1548131"/>
                  </a:lnTo>
                  <a:lnTo>
                    <a:pt x="303531" y="1547179"/>
                  </a:lnTo>
                  <a:lnTo>
                    <a:pt x="302578" y="1546544"/>
                  </a:lnTo>
                  <a:lnTo>
                    <a:pt x="301308" y="1546226"/>
                  </a:lnTo>
                  <a:lnTo>
                    <a:pt x="300038" y="1546226"/>
                  </a:lnTo>
                  <a:lnTo>
                    <a:pt x="299085" y="1546226"/>
                  </a:lnTo>
                  <a:close/>
                  <a:moveTo>
                    <a:pt x="233363" y="1546226"/>
                  </a:moveTo>
                  <a:lnTo>
                    <a:pt x="232093" y="1546544"/>
                  </a:lnTo>
                  <a:lnTo>
                    <a:pt x="231141" y="1547179"/>
                  </a:lnTo>
                  <a:lnTo>
                    <a:pt x="230189" y="1548131"/>
                  </a:lnTo>
                  <a:lnTo>
                    <a:pt x="229553" y="1549084"/>
                  </a:lnTo>
                  <a:lnTo>
                    <a:pt x="228919" y="1550036"/>
                  </a:lnTo>
                  <a:lnTo>
                    <a:pt x="228601" y="1551306"/>
                  </a:lnTo>
                  <a:lnTo>
                    <a:pt x="228601" y="1552576"/>
                  </a:lnTo>
                  <a:lnTo>
                    <a:pt x="228601" y="1553529"/>
                  </a:lnTo>
                  <a:lnTo>
                    <a:pt x="228919" y="1555116"/>
                  </a:lnTo>
                  <a:lnTo>
                    <a:pt x="229553" y="1556069"/>
                  </a:lnTo>
                  <a:lnTo>
                    <a:pt x="230189" y="1557021"/>
                  </a:lnTo>
                  <a:lnTo>
                    <a:pt x="231141" y="1557656"/>
                  </a:lnTo>
                  <a:lnTo>
                    <a:pt x="232093" y="1558291"/>
                  </a:lnTo>
                  <a:lnTo>
                    <a:pt x="233363" y="1558609"/>
                  </a:lnTo>
                  <a:lnTo>
                    <a:pt x="234951" y="1558926"/>
                  </a:lnTo>
                  <a:lnTo>
                    <a:pt x="236221" y="1558609"/>
                  </a:lnTo>
                  <a:lnTo>
                    <a:pt x="237173" y="1558291"/>
                  </a:lnTo>
                  <a:lnTo>
                    <a:pt x="238126" y="1557656"/>
                  </a:lnTo>
                  <a:lnTo>
                    <a:pt x="239079" y="1557021"/>
                  </a:lnTo>
                  <a:lnTo>
                    <a:pt x="239713" y="1556069"/>
                  </a:lnTo>
                  <a:lnTo>
                    <a:pt x="240349" y="1555116"/>
                  </a:lnTo>
                  <a:lnTo>
                    <a:pt x="240983" y="1553529"/>
                  </a:lnTo>
                  <a:lnTo>
                    <a:pt x="241301" y="1552576"/>
                  </a:lnTo>
                  <a:lnTo>
                    <a:pt x="240983" y="1551306"/>
                  </a:lnTo>
                  <a:lnTo>
                    <a:pt x="240349" y="1550036"/>
                  </a:lnTo>
                  <a:lnTo>
                    <a:pt x="239713" y="1549084"/>
                  </a:lnTo>
                  <a:lnTo>
                    <a:pt x="239079" y="1548131"/>
                  </a:lnTo>
                  <a:lnTo>
                    <a:pt x="238126" y="1547179"/>
                  </a:lnTo>
                  <a:lnTo>
                    <a:pt x="237173" y="1546544"/>
                  </a:lnTo>
                  <a:lnTo>
                    <a:pt x="236221" y="1546226"/>
                  </a:lnTo>
                  <a:lnTo>
                    <a:pt x="234951" y="1546226"/>
                  </a:lnTo>
                  <a:lnTo>
                    <a:pt x="233363" y="1546226"/>
                  </a:lnTo>
                  <a:close/>
                  <a:moveTo>
                    <a:pt x="165418" y="1546226"/>
                  </a:moveTo>
                  <a:lnTo>
                    <a:pt x="164465" y="1546544"/>
                  </a:lnTo>
                  <a:lnTo>
                    <a:pt x="163195" y="1547179"/>
                  </a:lnTo>
                  <a:lnTo>
                    <a:pt x="162561" y="1548131"/>
                  </a:lnTo>
                  <a:lnTo>
                    <a:pt x="161291" y="1549084"/>
                  </a:lnTo>
                  <a:lnTo>
                    <a:pt x="160973" y="1550036"/>
                  </a:lnTo>
                  <a:lnTo>
                    <a:pt x="160655" y="1551306"/>
                  </a:lnTo>
                  <a:lnTo>
                    <a:pt x="160338" y="1552576"/>
                  </a:lnTo>
                  <a:lnTo>
                    <a:pt x="160655" y="1553529"/>
                  </a:lnTo>
                  <a:lnTo>
                    <a:pt x="160973" y="1555116"/>
                  </a:lnTo>
                  <a:lnTo>
                    <a:pt x="161291" y="1556069"/>
                  </a:lnTo>
                  <a:lnTo>
                    <a:pt x="162561" y="1557021"/>
                  </a:lnTo>
                  <a:lnTo>
                    <a:pt x="163195" y="1557656"/>
                  </a:lnTo>
                  <a:lnTo>
                    <a:pt x="164465" y="1558291"/>
                  </a:lnTo>
                  <a:lnTo>
                    <a:pt x="165418" y="1558609"/>
                  </a:lnTo>
                  <a:lnTo>
                    <a:pt x="166688" y="1558926"/>
                  </a:lnTo>
                  <a:lnTo>
                    <a:pt x="167958" y="1558609"/>
                  </a:lnTo>
                  <a:lnTo>
                    <a:pt x="168911" y="1558291"/>
                  </a:lnTo>
                  <a:lnTo>
                    <a:pt x="170498" y="1557656"/>
                  </a:lnTo>
                  <a:lnTo>
                    <a:pt x="171133" y="1557021"/>
                  </a:lnTo>
                  <a:lnTo>
                    <a:pt x="172085" y="1556069"/>
                  </a:lnTo>
                  <a:lnTo>
                    <a:pt x="172403" y="1555116"/>
                  </a:lnTo>
                  <a:lnTo>
                    <a:pt x="172721" y="1553529"/>
                  </a:lnTo>
                  <a:lnTo>
                    <a:pt x="173038" y="1552576"/>
                  </a:lnTo>
                  <a:lnTo>
                    <a:pt x="172721" y="1551306"/>
                  </a:lnTo>
                  <a:lnTo>
                    <a:pt x="172403" y="1550036"/>
                  </a:lnTo>
                  <a:lnTo>
                    <a:pt x="172085" y="1549084"/>
                  </a:lnTo>
                  <a:lnTo>
                    <a:pt x="171133" y="1548131"/>
                  </a:lnTo>
                  <a:lnTo>
                    <a:pt x="170498" y="1547179"/>
                  </a:lnTo>
                  <a:lnTo>
                    <a:pt x="168911" y="1546544"/>
                  </a:lnTo>
                  <a:lnTo>
                    <a:pt x="167958" y="1546226"/>
                  </a:lnTo>
                  <a:lnTo>
                    <a:pt x="166688" y="1546226"/>
                  </a:lnTo>
                  <a:lnTo>
                    <a:pt x="165418" y="1546226"/>
                  </a:lnTo>
                  <a:close/>
                  <a:moveTo>
                    <a:pt x="100461" y="1546226"/>
                  </a:moveTo>
                  <a:lnTo>
                    <a:pt x="99159" y="1546544"/>
                  </a:lnTo>
                  <a:lnTo>
                    <a:pt x="98182" y="1547179"/>
                  </a:lnTo>
                  <a:lnTo>
                    <a:pt x="97205" y="1548131"/>
                  </a:lnTo>
                  <a:lnTo>
                    <a:pt x="96228" y="1549084"/>
                  </a:lnTo>
                  <a:lnTo>
                    <a:pt x="95577" y="1550036"/>
                  </a:lnTo>
                  <a:lnTo>
                    <a:pt x="95251" y="1551306"/>
                  </a:lnTo>
                  <a:lnTo>
                    <a:pt x="95251" y="1552576"/>
                  </a:lnTo>
                  <a:lnTo>
                    <a:pt x="95251" y="1553529"/>
                  </a:lnTo>
                  <a:lnTo>
                    <a:pt x="95577" y="1555116"/>
                  </a:lnTo>
                  <a:lnTo>
                    <a:pt x="96228" y="1556069"/>
                  </a:lnTo>
                  <a:lnTo>
                    <a:pt x="97205" y="1557021"/>
                  </a:lnTo>
                  <a:lnTo>
                    <a:pt x="98182" y="1557656"/>
                  </a:lnTo>
                  <a:lnTo>
                    <a:pt x="99159" y="1558291"/>
                  </a:lnTo>
                  <a:lnTo>
                    <a:pt x="100461" y="1558609"/>
                  </a:lnTo>
                  <a:lnTo>
                    <a:pt x="101438" y="1558926"/>
                  </a:lnTo>
                  <a:lnTo>
                    <a:pt x="102741" y="1558609"/>
                  </a:lnTo>
                  <a:lnTo>
                    <a:pt x="104043" y="1558291"/>
                  </a:lnTo>
                  <a:lnTo>
                    <a:pt x="105346" y="1557656"/>
                  </a:lnTo>
                  <a:lnTo>
                    <a:pt x="106323" y="1557021"/>
                  </a:lnTo>
                  <a:lnTo>
                    <a:pt x="106974" y="1556069"/>
                  </a:lnTo>
                  <a:lnTo>
                    <a:pt x="107625" y="1555116"/>
                  </a:lnTo>
                  <a:lnTo>
                    <a:pt x="107951" y="1553529"/>
                  </a:lnTo>
                  <a:lnTo>
                    <a:pt x="107951" y="1552576"/>
                  </a:lnTo>
                  <a:lnTo>
                    <a:pt x="107951" y="1551306"/>
                  </a:lnTo>
                  <a:lnTo>
                    <a:pt x="107625" y="1550036"/>
                  </a:lnTo>
                  <a:lnTo>
                    <a:pt x="106974" y="1549084"/>
                  </a:lnTo>
                  <a:lnTo>
                    <a:pt x="106323" y="1548131"/>
                  </a:lnTo>
                  <a:lnTo>
                    <a:pt x="105346" y="1547179"/>
                  </a:lnTo>
                  <a:lnTo>
                    <a:pt x="104043" y="1546544"/>
                  </a:lnTo>
                  <a:lnTo>
                    <a:pt x="102741" y="1546226"/>
                  </a:lnTo>
                  <a:lnTo>
                    <a:pt x="101438" y="1546226"/>
                  </a:lnTo>
                  <a:lnTo>
                    <a:pt x="100461" y="1546226"/>
                  </a:lnTo>
                  <a:close/>
                  <a:moveTo>
                    <a:pt x="1362076" y="1501776"/>
                  </a:moveTo>
                  <a:lnTo>
                    <a:pt x="1362076" y="1535114"/>
                  </a:lnTo>
                  <a:lnTo>
                    <a:pt x="1371601" y="1535114"/>
                  </a:lnTo>
                  <a:lnTo>
                    <a:pt x="1371601" y="1501776"/>
                  </a:lnTo>
                  <a:lnTo>
                    <a:pt x="1362076" y="1501776"/>
                  </a:lnTo>
                  <a:close/>
                  <a:moveTo>
                    <a:pt x="1350963" y="1501776"/>
                  </a:moveTo>
                  <a:lnTo>
                    <a:pt x="1350963" y="1535114"/>
                  </a:lnTo>
                  <a:lnTo>
                    <a:pt x="1357313" y="1535114"/>
                  </a:lnTo>
                  <a:lnTo>
                    <a:pt x="1357313" y="1501776"/>
                  </a:lnTo>
                  <a:lnTo>
                    <a:pt x="1350963" y="1501776"/>
                  </a:lnTo>
                  <a:close/>
                  <a:moveTo>
                    <a:pt x="247651" y="1489076"/>
                  </a:moveTo>
                  <a:lnTo>
                    <a:pt x="246381" y="1489711"/>
                  </a:lnTo>
                  <a:lnTo>
                    <a:pt x="245429" y="1490029"/>
                  </a:lnTo>
                  <a:lnTo>
                    <a:pt x="244159" y="1490664"/>
                  </a:lnTo>
                  <a:lnTo>
                    <a:pt x="243523" y="1491299"/>
                  </a:lnTo>
                  <a:lnTo>
                    <a:pt x="242571" y="1492251"/>
                  </a:lnTo>
                  <a:lnTo>
                    <a:pt x="242253" y="1493204"/>
                  </a:lnTo>
                  <a:lnTo>
                    <a:pt x="241936" y="1494474"/>
                  </a:lnTo>
                  <a:lnTo>
                    <a:pt x="241301" y="1495426"/>
                  </a:lnTo>
                  <a:lnTo>
                    <a:pt x="241936" y="1497014"/>
                  </a:lnTo>
                  <a:lnTo>
                    <a:pt x="242253" y="1498284"/>
                  </a:lnTo>
                  <a:lnTo>
                    <a:pt x="242571" y="1499236"/>
                  </a:lnTo>
                  <a:lnTo>
                    <a:pt x="243523" y="1500189"/>
                  </a:lnTo>
                  <a:lnTo>
                    <a:pt x="244159" y="1500824"/>
                  </a:lnTo>
                  <a:lnTo>
                    <a:pt x="245429" y="1501459"/>
                  </a:lnTo>
                  <a:lnTo>
                    <a:pt x="246381" y="1501776"/>
                  </a:lnTo>
                  <a:lnTo>
                    <a:pt x="247651" y="1501776"/>
                  </a:lnTo>
                  <a:lnTo>
                    <a:pt x="249239" y="1501776"/>
                  </a:lnTo>
                  <a:lnTo>
                    <a:pt x="250191" y="1501459"/>
                  </a:lnTo>
                  <a:lnTo>
                    <a:pt x="251461" y="1500824"/>
                  </a:lnTo>
                  <a:lnTo>
                    <a:pt x="252096" y="1500189"/>
                  </a:lnTo>
                  <a:lnTo>
                    <a:pt x="253049" y="1499236"/>
                  </a:lnTo>
                  <a:lnTo>
                    <a:pt x="253366" y="1498284"/>
                  </a:lnTo>
                  <a:lnTo>
                    <a:pt x="253683" y="1497014"/>
                  </a:lnTo>
                  <a:lnTo>
                    <a:pt x="254001" y="1495426"/>
                  </a:lnTo>
                  <a:lnTo>
                    <a:pt x="253683" y="1494474"/>
                  </a:lnTo>
                  <a:lnTo>
                    <a:pt x="253366" y="1493204"/>
                  </a:lnTo>
                  <a:lnTo>
                    <a:pt x="253049" y="1492251"/>
                  </a:lnTo>
                  <a:lnTo>
                    <a:pt x="252096" y="1491299"/>
                  </a:lnTo>
                  <a:lnTo>
                    <a:pt x="251461" y="1490664"/>
                  </a:lnTo>
                  <a:lnTo>
                    <a:pt x="250191" y="1490029"/>
                  </a:lnTo>
                  <a:lnTo>
                    <a:pt x="249239" y="1489711"/>
                  </a:lnTo>
                  <a:lnTo>
                    <a:pt x="247651" y="1489076"/>
                  </a:lnTo>
                  <a:close/>
                  <a:moveTo>
                    <a:pt x="182229" y="1489076"/>
                  </a:moveTo>
                  <a:lnTo>
                    <a:pt x="181226" y="1489711"/>
                  </a:lnTo>
                  <a:lnTo>
                    <a:pt x="179889" y="1490029"/>
                  </a:lnTo>
                  <a:lnTo>
                    <a:pt x="178887" y="1490664"/>
                  </a:lnTo>
                  <a:lnTo>
                    <a:pt x="177884" y="1491299"/>
                  </a:lnTo>
                  <a:lnTo>
                    <a:pt x="177216" y="1492251"/>
                  </a:lnTo>
                  <a:lnTo>
                    <a:pt x="176547" y="1493204"/>
                  </a:lnTo>
                  <a:lnTo>
                    <a:pt x="176213" y="1494474"/>
                  </a:lnTo>
                  <a:lnTo>
                    <a:pt x="176213" y="1495426"/>
                  </a:lnTo>
                  <a:lnTo>
                    <a:pt x="176213" y="1497014"/>
                  </a:lnTo>
                  <a:lnTo>
                    <a:pt x="176547" y="1498284"/>
                  </a:lnTo>
                  <a:lnTo>
                    <a:pt x="177216" y="1499236"/>
                  </a:lnTo>
                  <a:lnTo>
                    <a:pt x="177884" y="1500189"/>
                  </a:lnTo>
                  <a:lnTo>
                    <a:pt x="178887" y="1500824"/>
                  </a:lnTo>
                  <a:lnTo>
                    <a:pt x="179889" y="1501459"/>
                  </a:lnTo>
                  <a:lnTo>
                    <a:pt x="181226" y="1501776"/>
                  </a:lnTo>
                  <a:lnTo>
                    <a:pt x="182229" y="1501776"/>
                  </a:lnTo>
                  <a:lnTo>
                    <a:pt x="183900" y="1501776"/>
                  </a:lnTo>
                  <a:lnTo>
                    <a:pt x="185237" y="1501459"/>
                  </a:lnTo>
                  <a:lnTo>
                    <a:pt x="186239" y="1500824"/>
                  </a:lnTo>
                  <a:lnTo>
                    <a:pt x="187242" y="1500189"/>
                  </a:lnTo>
                  <a:lnTo>
                    <a:pt x="187910" y="1499236"/>
                  </a:lnTo>
                  <a:lnTo>
                    <a:pt x="188579" y="1498284"/>
                  </a:lnTo>
                  <a:lnTo>
                    <a:pt x="188913" y="1497014"/>
                  </a:lnTo>
                  <a:lnTo>
                    <a:pt x="188913" y="1495426"/>
                  </a:lnTo>
                  <a:lnTo>
                    <a:pt x="188913" y="1494474"/>
                  </a:lnTo>
                  <a:lnTo>
                    <a:pt x="188579" y="1493204"/>
                  </a:lnTo>
                  <a:lnTo>
                    <a:pt x="187910" y="1492251"/>
                  </a:lnTo>
                  <a:lnTo>
                    <a:pt x="187242" y="1491299"/>
                  </a:lnTo>
                  <a:lnTo>
                    <a:pt x="186239" y="1490664"/>
                  </a:lnTo>
                  <a:lnTo>
                    <a:pt x="185237" y="1490029"/>
                  </a:lnTo>
                  <a:lnTo>
                    <a:pt x="183900" y="1489711"/>
                  </a:lnTo>
                  <a:lnTo>
                    <a:pt x="182229" y="1489076"/>
                  </a:lnTo>
                  <a:close/>
                  <a:moveTo>
                    <a:pt x="120651" y="1489076"/>
                  </a:moveTo>
                  <a:lnTo>
                    <a:pt x="119381" y="1489711"/>
                  </a:lnTo>
                  <a:lnTo>
                    <a:pt x="118429" y="1490029"/>
                  </a:lnTo>
                  <a:lnTo>
                    <a:pt x="116841" y="1490664"/>
                  </a:lnTo>
                  <a:lnTo>
                    <a:pt x="116206" y="1491299"/>
                  </a:lnTo>
                  <a:lnTo>
                    <a:pt x="115253" y="1492251"/>
                  </a:lnTo>
                  <a:lnTo>
                    <a:pt x="114936" y="1493204"/>
                  </a:lnTo>
                  <a:lnTo>
                    <a:pt x="114301" y="1494474"/>
                  </a:lnTo>
                  <a:lnTo>
                    <a:pt x="114301" y="1495426"/>
                  </a:lnTo>
                  <a:lnTo>
                    <a:pt x="114301" y="1497014"/>
                  </a:lnTo>
                  <a:lnTo>
                    <a:pt x="114936" y="1498284"/>
                  </a:lnTo>
                  <a:lnTo>
                    <a:pt x="115253" y="1499236"/>
                  </a:lnTo>
                  <a:lnTo>
                    <a:pt x="116206" y="1500189"/>
                  </a:lnTo>
                  <a:lnTo>
                    <a:pt x="116841" y="1500824"/>
                  </a:lnTo>
                  <a:lnTo>
                    <a:pt x="118429" y="1501459"/>
                  </a:lnTo>
                  <a:lnTo>
                    <a:pt x="119381" y="1501776"/>
                  </a:lnTo>
                  <a:lnTo>
                    <a:pt x="120651" y="1501776"/>
                  </a:lnTo>
                  <a:lnTo>
                    <a:pt x="121921" y="1501776"/>
                  </a:lnTo>
                  <a:lnTo>
                    <a:pt x="122873" y="1501459"/>
                  </a:lnTo>
                  <a:lnTo>
                    <a:pt x="123826" y="1500824"/>
                  </a:lnTo>
                  <a:lnTo>
                    <a:pt x="124779" y="1500189"/>
                  </a:lnTo>
                  <a:lnTo>
                    <a:pt x="126049" y="1499236"/>
                  </a:lnTo>
                  <a:lnTo>
                    <a:pt x="126366" y="1498284"/>
                  </a:lnTo>
                  <a:lnTo>
                    <a:pt x="126683" y="1497014"/>
                  </a:lnTo>
                  <a:lnTo>
                    <a:pt x="127001" y="1495426"/>
                  </a:lnTo>
                  <a:lnTo>
                    <a:pt x="126683" y="1494474"/>
                  </a:lnTo>
                  <a:lnTo>
                    <a:pt x="126366" y="1493204"/>
                  </a:lnTo>
                  <a:lnTo>
                    <a:pt x="126049" y="1492251"/>
                  </a:lnTo>
                  <a:lnTo>
                    <a:pt x="124779" y="1491299"/>
                  </a:lnTo>
                  <a:lnTo>
                    <a:pt x="123826" y="1490664"/>
                  </a:lnTo>
                  <a:lnTo>
                    <a:pt x="122873" y="1490029"/>
                  </a:lnTo>
                  <a:lnTo>
                    <a:pt x="121921" y="1489711"/>
                  </a:lnTo>
                  <a:lnTo>
                    <a:pt x="120651" y="1489076"/>
                  </a:lnTo>
                  <a:close/>
                  <a:moveTo>
                    <a:pt x="1196182" y="1422401"/>
                  </a:moveTo>
                  <a:lnTo>
                    <a:pt x="1176338" y="1455265"/>
                  </a:lnTo>
                  <a:lnTo>
                    <a:pt x="1181299" y="1455265"/>
                  </a:lnTo>
                  <a:lnTo>
                    <a:pt x="1181299" y="1489076"/>
                  </a:lnTo>
                  <a:lnTo>
                    <a:pt x="1210755" y="1489076"/>
                  </a:lnTo>
                  <a:lnTo>
                    <a:pt x="1210755" y="1455265"/>
                  </a:lnTo>
                  <a:lnTo>
                    <a:pt x="1216026" y="1455265"/>
                  </a:lnTo>
                  <a:lnTo>
                    <a:pt x="1196182" y="1422401"/>
                  </a:lnTo>
                  <a:close/>
                  <a:moveTo>
                    <a:pt x="1088232" y="1422401"/>
                  </a:moveTo>
                  <a:lnTo>
                    <a:pt x="1068388" y="1455265"/>
                  </a:lnTo>
                  <a:lnTo>
                    <a:pt x="1073349" y="1455265"/>
                  </a:lnTo>
                  <a:lnTo>
                    <a:pt x="1073349" y="1489076"/>
                  </a:lnTo>
                  <a:lnTo>
                    <a:pt x="1102805" y="1489076"/>
                  </a:lnTo>
                  <a:lnTo>
                    <a:pt x="1102805" y="1455265"/>
                  </a:lnTo>
                  <a:lnTo>
                    <a:pt x="1108076" y="1455265"/>
                  </a:lnTo>
                  <a:lnTo>
                    <a:pt x="1088232" y="1422401"/>
                  </a:lnTo>
                  <a:close/>
                  <a:moveTo>
                    <a:pt x="980282" y="1422401"/>
                  </a:moveTo>
                  <a:lnTo>
                    <a:pt x="960438" y="1455265"/>
                  </a:lnTo>
                  <a:lnTo>
                    <a:pt x="965399" y="1455265"/>
                  </a:lnTo>
                  <a:lnTo>
                    <a:pt x="965399" y="1489076"/>
                  </a:lnTo>
                  <a:lnTo>
                    <a:pt x="994855" y="1489076"/>
                  </a:lnTo>
                  <a:lnTo>
                    <a:pt x="994855" y="1455265"/>
                  </a:lnTo>
                  <a:lnTo>
                    <a:pt x="1000126" y="1455265"/>
                  </a:lnTo>
                  <a:lnTo>
                    <a:pt x="980282" y="1422401"/>
                  </a:lnTo>
                  <a:close/>
                  <a:moveTo>
                    <a:pt x="872486" y="1422401"/>
                  </a:moveTo>
                  <a:lnTo>
                    <a:pt x="852488" y="1455265"/>
                  </a:lnTo>
                  <a:lnTo>
                    <a:pt x="857718" y="1455265"/>
                  </a:lnTo>
                  <a:lnTo>
                    <a:pt x="857718" y="1489076"/>
                  </a:lnTo>
                  <a:lnTo>
                    <a:pt x="886946" y="1489076"/>
                  </a:lnTo>
                  <a:lnTo>
                    <a:pt x="886946" y="1455265"/>
                  </a:lnTo>
                  <a:lnTo>
                    <a:pt x="892176" y="1455265"/>
                  </a:lnTo>
                  <a:lnTo>
                    <a:pt x="872486" y="1422401"/>
                  </a:lnTo>
                  <a:close/>
                  <a:moveTo>
                    <a:pt x="764536" y="1422401"/>
                  </a:moveTo>
                  <a:lnTo>
                    <a:pt x="744538" y="1455265"/>
                  </a:lnTo>
                  <a:lnTo>
                    <a:pt x="749768" y="1455265"/>
                  </a:lnTo>
                  <a:lnTo>
                    <a:pt x="749768" y="1489076"/>
                  </a:lnTo>
                  <a:lnTo>
                    <a:pt x="778996" y="1489076"/>
                  </a:lnTo>
                  <a:lnTo>
                    <a:pt x="778996" y="1455265"/>
                  </a:lnTo>
                  <a:lnTo>
                    <a:pt x="784226" y="1455265"/>
                  </a:lnTo>
                  <a:lnTo>
                    <a:pt x="764536" y="1422401"/>
                  </a:lnTo>
                  <a:close/>
                  <a:moveTo>
                    <a:pt x="656586" y="1422401"/>
                  </a:moveTo>
                  <a:lnTo>
                    <a:pt x="636588" y="1455265"/>
                  </a:lnTo>
                  <a:lnTo>
                    <a:pt x="641818" y="1455265"/>
                  </a:lnTo>
                  <a:lnTo>
                    <a:pt x="641818" y="1489076"/>
                  </a:lnTo>
                  <a:lnTo>
                    <a:pt x="671353" y="1489076"/>
                  </a:lnTo>
                  <a:lnTo>
                    <a:pt x="671353" y="1455265"/>
                  </a:lnTo>
                  <a:lnTo>
                    <a:pt x="676276" y="1455265"/>
                  </a:lnTo>
                  <a:lnTo>
                    <a:pt x="656586" y="1422401"/>
                  </a:lnTo>
                  <a:close/>
                  <a:moveTo>
                    <a:pt x="548636" y="1422401"/>
                  </a:moveTo>
                  <a:lnTo>
                    <a:pt x="528638" y="1455265"/>
                  </a:lnTo>
                  <a:lnTo>
                    <a:pt x="533868" y="1455265"/>
                  </a:lnTo>
                  <a:lnTo>
                    <a:pt x="533868" y="1489076"/>
                  </a:lnTo>
                  <a:lnTo>
                    <a:pt x="563403" y="1489076"/>
                  </a:lnTo>
                  <a:lnTo>
                    <a:pt x="563403" y="1455265"/>
                  </a:lnTo>
                  <a:lnTo>
                    <a:pt x="568326" y="1455265"/>
                  </a:lnTo>
                  <a:lnTo>
                    <a:pt x="548636" y="1422401"/>
                  </a:lnTo>
                  <a:close/>
                  <a:moveTo>
                    <a:pt x="440686" y="1422401"/>
                  </a:moveTo>
                  <a:lnTo>
                    <a:pt x="420688" y="1455265"/>
                  </a:lnTo>
                  <a:lnTo>
                    <a:pt x="425918" y="1455265"/>
                  </a:lnTo>
                  <a:lnTo>
                    <a:pt x="425918" y="1489076"/>
                  </a:lnTo>
                  <a:lnTo>
                    <a:pt x="455453" y="1489076"/>
                  </a:lnTo>
                  <a:lnTo>
                    <a:pt x="455453" y="1455265"/>
                  </a:lnTo>
                  <a:lnTo>
                    <a:pt x="460376" y="1455265"/>
                  </a:lnTo>
                  <a:lnTo>
                    <a:pt x="440686" y="1422401"/>
                  </a:lnTo>
                  <a:close/>
                  <a:moveTo>
                    <a:pt x="1139825" y="1363663"/>
                  </a:moveTo>
                  <a:lnTo>
                    <a:pt x="1122363" y="1391765"/>
                  </a:lnTo>
                  <a:lnTo>
                    <a:pt x="1126808" y="1391765"/>
                  </a:lnTo>
                  <a:lnTo>
                    <a:pt x="1126808" y="1420813"/>
                  </a:lnTo>
                  <a:lnTo>
                    <a:pt x="1152843" y="1420813"/>
                  </a:lnTo>
                  <a:lnTo>
                    <a:pt x="1152843" y="1391765"/>
                  </a:lnTo>
                  <a:lnTo>
                    <a:pt x="1157288" y="1391765"/>
                  </a:lnTo>
                  <a:lnTo>
                    <a:pt x="1139825" y="1363663"/>
                  </a:lnTo>
                  <a:close/>
                  <a:moveTo>
                    <a:pt x="1032834" y="1363663"/>
                  </a:moveTo>
                  <a:lnTo>
                    <a:pt x="1014413" y="1391765"/>
                  </a:lnTo>
                  <a:lnTo>
                    <a:pt x="1019347" y="1391765"/>
                  </a:lnTo>
                  <a:lnTo>
                    <a:pt x="1019347" y="1420813"/>
                  </a:lnTo>
                  <a:lnTo>
                    <a:pt x="1045992" y="1420813"/>
                  </a:lnTo>
                  <a:lnTo>
                    <a:pt x="1045992" y="1391765"/>
                  </a:lnTo>
                  <a:lnTo>
                    <a:pt x="1050926" y="1391765"/>
                  </a:lnTo>
                  <a:lnTo>
                    <a:pt x="1032834" y="1363663"/>
                  </a:lnTo>
                  <a:close/>
                  <a:moveTo>
                    <a:pt x="925831" y="1363663"/>
                  </a:moveTo>
                  <a:lnTo>
                    <a:pt x="908051" y="1391765"/>
                  </a:lnTo>
                  <a:lnTo>
                    <a:pt x="912496" y="1391765"/>
                  </a:lnTo>
                  <a:lnTo>
                    <a:pt x="912496" y="1420813"/>
                  </a:lnTo>
                  <a:lnTo>
                    <a:pt x="938849" y="1420813"/>
                  </a:lnTo>
                  <a:lnTo>
                    <a:pt x="938849" y="1391765"/>
                  </a:lnTo>
                  <a:lnTo>
                    <a:pt x="942976" y="1391765"/>
                  </a:lnTo>
                  <a:lnTo>
                    <a:pt x="925831" y="1363663"/>
                  </a:lnTo>
                  <a:close/>
                  <a:moveTo>
                    <a:pt x="819151" y="1363663"/>
                  </a:moveTo>
                  <a:lnTo>
                    <a:pt x="801688" y="1391765"/>
                  </a:lnTo>
                  <a:lnTo>
                    <a:pt x="806133" y="1391765"/>
                  </a:lnTo>
                  <a:lnTo>
                    <a:pt x="806133" y="1420813"/>
                  </a:lnTo>
                  <a:lnTo>
                    <a:pt x="832168" y="1420813"/>
                  </a:lnTo>
                  <a:lnTo>
                    <a:pt x="832168" y="1391765"/>
                  </a:lnTo>
                  <a:lnTo>
                    <a:pt x="836613" y="1391765"/>
                  </a:lnTo>
                  <a:lnTo>
                    <a:pt x="819151" y="1363663"/>
                  </a:lnTo>
                  <a:close/>
                  <a:moveTo>
                    <a:pt x="711358" y="1363663"/>
                  </a:moveTo>
                  <a:lnTo>
                    <a:pt x="693738" y="1391765"/>
                  </a:lnTo>
                  <a:lnTo>
                    <a:pt x="698458" y="1391765"/>
                  </a:lnTo>
                  <a:lnTo>
                    <a:pt x="698458" y="1420813"/>
                  </a:lnTo>
                  <a:lnTo>
                    <a:pt x="724258" y="1420813"/>
                  </a:lnTo>
                  <a:lnTo>
                    <a:pt x="724258" y="1391765"/>
                  </a:lnTo>
                  <a:lnTo>
                    <a:pt x="728663" y="1391765"/>
                  </a:lnTo>
                  <a:lnTo>
                    <a:pt x="711358" y="1363663"/>
                  </a:lnTo>
                  <a:close/>
                  <a:moveTo>
                    <a:pt x="604678" y="1363663"/>
                  </a:moveTo>
                  <a:lnTo>
                    <a:pt x="587376" y="1391765"/>
                  </a:lnTo>
                  <a:lnTo>
                    <a:pt x="591541" y="1391765"/>
                  </a:lnTo>
                  <a:lnTo>
                    <a:pt x="591541" y="1420813"/>
                  </a:lnTo>
                  <a:lnTo>
                    <a:pt x="618136" y="1420813"/>
                  </a:lnTo>
                  <a:lnTo>
                    <a:pt x="618136" y="1391765"/>
                  </a:lnTo>
                  <a:lnTo>
                    <a:pt x="622301" y="1391765"/>
                  </a:lnTo>
                  <a:lnTo>
                    <a:pt x="604678" y="1363663"/>
                  </a:lnTo>
                  <a:close/>
                  <a:moveTo>
                    <a:pt x="496731" y="1363663"/>
                  </a:moveTo>
                  <a:lnTo>
                    <a:pt x="479426" y="1391765"/>
                  </a:lnTo>
                  <a:lnTo>
                    <a:pt x="483831" y="1391765"/>
                  </a:lnTo>
                  <a:lnTo>
                    <a:pt x="483831" y="1420813"/>
                  </a:lnTo>
                  <a:lnTo>
                    <a:pt x="509631" y="1420813"/>
                  </a:lnTo>
                  <a:lnTo>
                    <a:pt x="509631" y="1391765"/>
                  </a:lnTo>
                  <a:lnTo>
                    <a:pt x="514351" y="1391765"/>
                  </a:lnTo>
                  <a:lnTo>
                    <a:pt x="496731" y="1363663"/>
                  </a:lnTo>
                  <a:close/>
                  <a:moveTo>
                    <a:pt x="1186657" y="1317626"/>
                  </a:moveTo>
                  <a:lnTo>
                    <a:pt x="1173163" y="1338899"/>
                  </a:lnTo>
                  <a:lnTo>
                    <a:pt x="1176783" y="1338899"/>
                  </a:lnTo>
                  <a:lnTo>
                    <a:pt x="1176783" y="1360489"/>
                  </a:lnTo>
                  <a:lnTo>
                    <a:pt x="1196531" y="1360489"/>
                  </a:lnTo>
                  <a:lnTo>
                    <a:pt x="1196531" y="1338899"/>
                  </a:lnTo>
                  <a:lnTo>
                    <a:pt x="1200151" y="1338899"/>
                  </a:lnTo>
                  <a:lnTo>
                    <a:pt x="1186657" y="1317626"/>
                  </a:lnTo>
                  <a:close/>
                  <a:moveTo>
                    <a:pt x="1080931" y="1317626"/>
                  </a:moveTo>
                  <a:lnTo>
                    <a:pt x="1068388" y="1338899"/>
                  </a:lnTo>
                  <a:lnTo>
                    <a:pt x="1071524" y="1338899"/>
                  </a:lnTo>
                  <a:lnTo>
                    <a:pt x="1071524" y="1360489"/>
                  </a:lnTo>
                  <a:lnTo>
                    <a:pt x="1090652" y="1360489"/>
                  </a:lnTo>
                  <a:lnTo>
                    <a:pt x="1090652" y="1338899"/>
                  </a:lnTo>
                  <a:lnTo>
                    <a:pt x="1093788" y="1338899"/>
                  </a:lnTo>
                  <a:lnTo>
                    <a:pt x="1080931" y="1317626"/>
                  </a:lnTo>
                  <a:close/>
                  <a:moveTo>
                    <a:pt x="976160" y="1317626"/>
                  </a:moveTo>
                  <a:lnTo>
                    <a:pt x="963613" y="1338899"/>
                  </a:lnTo>
                  <a:lnTo>
                    <a:pt x="966673" y="1338899"/>
                  </a:lnTo>
                  <a:lnTo>
                    <a:pt x="966673" y="1360489"/>
                  </a:lnTo>
                  <a:lnTo>
                    <a:pt x="985647" y="1360489"/>
                  </a:lnTo>
                  <a:lnTo>
                    <a:pt x="985647" y="1338899"/>
                  </a:lnTo>
                  <a:lnTo>
                    <a:pt x="989013" y="1338899"/>
                  </a:lnTo>
                  <a:lnTo>
                    <a:pt x="976160" y="1317626"/>
                  </a:lnTo>
                  <a:close/>
                  <a:moveTo>
                    <a:pt x="870908" y="1317626"/>
                  </a:moveTo>
                  <a:lnTo>
                    <a:pt x="857251" y="1338899"/>
                  </a:lnTo>
                  <a:lnTo>
                    <a:pt x="860828" y="1338899"/>
                  </a:lnTo>
                  <a:lnTo>
                    <a:pt x="860828" y="1360489"/>
                  </a:lnTo>
                  <a:lnTo>
                    <a:pt x="880987" y="1360489"/>
                  </a:lnTo>
                  <a:lnTo>
                    <a:pt x="880987" y="1338899"/>
                  </a:lnTo>
                  <a:lnTo>
                    <a:pt x="884239" y="1338899"/>
                  </a:lnTo>
                  <a:lnTo>
                    <a:pt x="870908" y="1317626"/>
                  </a:lnTo>
                  <a:close/>
                  <a:moveTo>
                    <a:pt x="766137" y="1317626"/>
                  </a:moveTo>
                  <a:lnTo>
                    <a:pt x="752476" y="1338899"/>
                  </a:lnTo>
                  <a:lnTo>
                    <a:pt x="755808" y="1338899"/>
                  </a:lnTo>
                  <a:lnTo>
                    <a:pt x="755808" y="1360489"/>
                  </a:lnTo>
                  <a:lnTo>
                    <a:pt x="776132" y="1360489"/>
                  </a:lnTo>
                  <a:lnTo>
                    <a:pt x="776132" y="1338899"/>
                  </a:lnTo>
                  <a:lnTo>
                    <a:pt x="779464" y="1338899"/>
                  </a:lnTo>
                  <a:lnTo>
                    <a:pt x="766137" y="1317626"/>
                  </a:lnTo>
                  <a:close/>
                  <a:moveTo>
                    <a:pt x="660401" y="1317626"/>
                  </a:moveTo>
                  <a:lnTo>
                    <a:pt x="647701" y="1338899"/>
                  </a:lnTo>
                  <a:lnTo>
                    <a:pt x="651108" y="1338899"/>
                  </a:lnTo>
                  <a:lnTo>
                    <a:pt x="651108" y="1360489"/>
                  </a:lnTo>
                  <a:lnTo>
                    <a:pt x="669694" y="1360489"/>
                  </a:lnTo>
                  <a:lnTo>
                    <a:pt x="669694" y="1338899"/>
                  </a:lnTo>
                  <a:lnTo>
                    <a:pt x="673101" y="1338899"/>
                  </a:lnTo>
                  <a:lnTo>
                    <a:pt x="660401" y="1317626"/>
                  </a:lnTo>
                  <a:close/>
                  <a:moveTo>
                    <a:pt x="555473" y="1317626"/>
                  </a:moveTo>
                  <a:lnTo>
                    <a:pt x="542926" y="1338899"/>
                  </a:lnTo>
                  <a:lnTo>
                    <a:pt x="546292" y="1338899"/>
                  </a:lnTo>
                  <a:lnTo>
                    <a:pt x="546292" y="1360489"/>
                  </a:lnTo>
                  <a:lnTo>
                    <a:pt x="565266" y="1360489"/>
                  </a:lnTo>
                  <a:lnTo>
                    <a:pt x="565266" y="1338899"/>
                  </a:lnTo>
                  <a:lnTo>
                    <a:pt x="568326" y="1338899"/>
                  </a:lnTo>
                  <a:lnTo>
                    <a:pt x="555473" y="1317626"/>
                  </a:lnTo>
                  <a:close/>
                  <a:moveTo>
                    <a:pt x="450386" y="1317626"/>
                  </a:moveTo>
                  <a:lnTo>
                    <a:pt x="436563" y="1338899"/>
                  </a:lnTo>
                  <a:lnTo>
                    <a:pt x="439854" y="1338899"/>
                  </a:lnTo>
                  <a:lnTo>
                    <a:pt x="439854" y="1360489"/>
                  </a:lnTo>
                  <a:lnTo>
                    <a:pt x="460260" y="1360489"/>
                  </a:lnTo>
                  <a:lnTo>
                    <a:pt x="460260" y="1338899"/>
                  </a:lnTo>
                  <a:lnTo>
                    <a:pt x="463551" y="1338899"/>
                  </a:lnTo>
                  <a:lnTo>
                    <a:pt x="450386" y="1317626"/>
                  </a:lnTo>
                  <a:close/>
                  <a:moveTo>
                    <a:pt x="1180391" y="1285875"/>
                  </a:moveTo>
                  <a:lnTo>
                    <a:pt x="1184800" y="1285875"/>
                  </a:lnTo>
                  <a:lnTo>
                    <a:pt x="1183995" y="1286481"/>
                  </a:lnTo>
                  <a:lnTo>
                    <a:pt x="1182688" y="1287464"/>
                  </a:lnTo>
                  <a:lnTo>
                    <a:pt x="1181149" y="1286481"/>
                  </a:lnTo>
                  <a:lnTo>
                    <a:pt x="1180391" y="1285875"/>
                  </a:lnTo>
                  <a:close/>
                  <a:moveTo>
                    <a:pt x="1159786" y="1285875"/>
                  </a:moveTo>
                  <a:lnTo>
                    <a:pt x="1163852" y="1285875"/>
                  </a:lnTo>
                  <a:lnTo>
                    <a:pt x="1163283" y="1286481"/>
                  </a:lnTo>
                  <a:lnTo>
                    <a:pt x="1162051" y="1287464"/>
                  </a:lnTo>
                  <a:lnTo>
                    <a:pt x="1160533" y="1286481"/>
                  </a:lnTo>
                  <a:lnTo>
                    <a:pt x="1159786" y="1285875"/>
                  </a:lnTo>
                  <a:close/>
                  <a:moveTo>
                    <a:pt x="1139099" y="1285875"/>
                  </a:moveTo>
                  <a:lnTo>
                    <a:pt x="1143374" y="1285875"/>
                  </a:lnTo>
                  <a:lnTo>
                    <a:pt x="1142627" y="1286481"/>
                  </a:lnTo>
                  <a:lnTo>
                    <a:pt x="1141413" y="1287464"/>
                  </a:lnTo>
                  <a:lnTo>
                    <a:pt x="1140106" y="1286481"/>
                  </a:lnTo>
                  <a:lnTo>
                    <a:pt x="1139099" y="1285875"/>
                  </a:lnTo>
                  <a:close/>
                  <a:moveTo>
                    <a:pt x="1118462" y="1285875"/>
                  </a:moveTo>
                  <a:lnTo>
                    <a:pt x="1121300" y="1285875"/>
                  </a:lnTo>
                  <a:lnTo>
                    <a:pt x="1120495" y="1286481"/>
                  </a:lnTo>
                  <a:lnTo>
                    <a:pt x="1119982" y="1286867"/>
                  </a:lnTo>
                  <a:lnTo>
                    <a:pt x="1119469" y="1286481"/>
                  </a:lnTo>
                  <a:lnTo>
                    <a:pt x="1118462" y="1285875"/>
                  </a:lnTo>
                  <a:close/>
                  <a:moveTo>
                    <a:pt x="1096402" y="1285875"/>
                  </a:moveTo>
                  <a:lnTo>
                    <a:pt x="1100663" y="1285875"/>
                  </a:lnTo>
                  <a:lnTo>
                    <a:pt x="1099858" y="1286481"/>
                  </a:lnTo>
                  <a:lnTo>
                    <a:pt x="1098551" y="1287464"/>
                  </a:lnTo>
                  <a:lnTo>
                    <a:pt x="1097337" y="1286481"/>
                  </a:lnTo>
                  <a:lnTo>
                    <a:pt x="1096402" y="1285875"/>
                  </a:lnTo>
                  <a:close/>
                  <a:moveTo>
                    <a:pt x="1075973" y="1285875"/>
                  </a:moveTo>
                  <a:lnTo>
                    <a:pt x="1079874" y="1285875"/>
                  </a:lnTo>
                  <a:lnTo>
                    <a:pt x="1079127" y="1286481"/>
                  </a:lnTo>
                  <a:lnTo>
                    <a:pt x="1077913" y="1287464"/>
                  </a:lnTo>
                  <a:lnTo>
                    <a:pt x="1076586" y="1286481"/>
                  </a:lnTo>
                  <a:lnTo>
                    <a:pt x="1075973" y="1285875"/>
                  </a:lnTo>
                  <a:close/>
                  <a:moveTo>
                    <a:pt x="1055164" y="1285875"/>
                  </a:moveTo>
                  <a:lnTo>
                    <a:pt x="1057832" y="1285875"/>
                  </a:lnTo>
                  <a:lnTo>
                    <a:pt x="1057015" y="1286481"/>
                  </a:lnTo>
                  <a:lnTo>
                    <a:pt x="1056488" y="1286871"/>
                  </a:lnTo>
                  <a:lnTo>
                    <a:pt x="1055969" y="1286481"/>
                  </a:lnTo>
                  <a:lnTo>
                    <a:pt x="1055164" y="1285875"/>
                  </a:lnTo>
                  <a:close/>
                  <a:moveTo>
                    <a:pt x="1034838" y="1285875"/>
                  </a:moveTo>
                  <a:lnTo>
                    <a:pt x="1037163" y="1285875"/>
                  </a:lnTo>
                  <a:lnTo>
                    <a:pt x="1036358" y="1286481"/>
                  </a:lnTo>
                  <a:lnTo>
                    <a:pt x="1035868" y="1286849"/>
                  </a:lnTo>
                  <a:lnTo>
                    <a:pt x="1035407" y="1286481"/>
                  </a:lnTo>
                  <a:lnTo>
                    <a:pt x="1034838" y="1285875"/>
                  </a:lnTo>
                  <a:close/>
                  <a:moveTo>
                    <a:pt x="1013889" y="1285875"/>
                  </a:moveTo>
                  <a:lnTo>
                    <a:pt x="1018181" y="1285875"/>
                  </a:lnTo>
                  <a:lnTo>
                    <a:pt x="1017233" y="1286481"/>
                  </a:lnTo>
                  <a:lnTo>
                    <a:pt x="1016001" y="1287464"/>
                  </a:lnTo>
                  <a:lnTo>
                    <a:pt x="1014694" y="1286481"/>
                  </a:lnTo>
                  <a:lnTo>
                    <a:pt x="1013889" y="1285875"/>
                  </a:lnTo>
                  <a:close/>
                  <a:moveTo>
                    <a:pt x="991975" y="1285875"/>
                  </a:moveTo>
                  <a:lnTo>
                    <a:pt x="996090" y="1285875"/>
                  </a:lnTo>
                  <a:lnTo>
                    <a:pt x="995083" y="1286481"/>
                  </a:lnTo>
                  <a:lnTo>
                    <a:pt x="993776" y="1287464"/>
                  </a:lnTo>
                  <a:lnTo>
                    <a:pt x="992544" y="1286481"/>
                  </a:lnTo>
                  <a:lnTo>
                    <a:pt x="991975" y="1285875"/>
                  </a:lnTo>
                  <a:close/>
                  <a:moveTo>
                    <a:pt x="971178" y="1285875"/>
                  </a:moveTo>
                  <a:lnTo>
                    <a:pt x="975436" y="1285875"/>
                  </a:lnTo>
                  <a:lnTo>
                    <a:pt x="974678" y="1286481"/>
                  </a:lnTo>
                  <a:lnTo>
                    <a:pt x="973139" y="1287464"/>
                  </a:lnTo>
                  <a:lnTo>
                    <a:pt x="971925" y="1286481"/>
                  </a:lnTo>
                  <a:lnTo>
                    <a:pt x="971178" y="1285875"/>
                  </a:lnTo>
                  <a:close/>
                  <a:moveTo>
                    <a:pt x="950561" y="1285875"/>
                  </a:moveTo>
                  <a:lnTo>
                    <a:pt x="954766" y="1285875"/>
                  </a:lnTo>
                  <a:lnTo>
                    <a:pt x="954019" y="1286481"/>
                  </a:lnTo>
                  <a:lnTo>
                    <a:pt x="952501" y="1287464"/>
                  </a:lnTo>
                  <a:lnTo>
                    <a:pt x="951174" y="1286481"/>
                  </a:lnTo>
                  <a:lnTo>
                    <a:pt x="950561" y="1285875"/>
                  </a:lnTo>
                  <a:close/>
                  <a:moveTo>
                    <a:pt x="929424" y="1285875"/>
                  </a:moveTo>
                  <a:lnTo>
                    <a:pt x="932751" y="1285875"/>
                  </a:lnTo>
                  <a:lnTo>
                    <a:pt x="931935" y="1286481"/>
                  </a:lnTo>
                  <a:lnTo>
                    <a:pt x="931076" y="1286990"/>
                  </a:lnTo>
                  <a:lnTo>
                    <a:pt x="930229" y="1286481"/>
                  </a:lnTo>
                  <a:lnTo>
                    <a:pt x="929424" y="1285875"/>
                  </a:lnTo>
                  <a:close/>
                  <a:moveTo>
                    <a:pt x="907530" y="1285875"/>
                  </a:moveTo>
                  <a:lnTo>
                    <a:pt x="909320" y="1285875"/>
                  </a:lnTo>
                  <a:lnTo>
                    <a:pt x="911750" y="1285875"/>
                  </a:lnTo>
                  <a:lnTo>
                    <a:pt x="910945" y="1286481"/>
                  </a:lnTo>
                  <a:lnTo>
                    <a:pt x="909638" y="1287464"/>
                  </a:lnTo>
                  <a:lnTo>
                    <a:pt x="908099" y="1286481"/>
                  </a:lnTo>
                  <a:lnTo>
                    <a:pt x="907530" y="1285875"/>
                  </a:lnTo>
                  <a:close/>
                  <a:moveTo>
                    <a:pt x="886736" y="1285875"/>
                  </a:moveTo>
                  <a:lnTo>
                    <a:pt x="890991" y="1285875"/>
                  </a:lnTo>
                  <a:lnTo>
                    <a:pt x="890233" y="1286481"/>
                  </a:lnTo>
                  <a:lnTo>
                    <a:pt x="889001" y="1287464"/>
                  </a:lnTo>
                  <a:lnTo>
                    <a:pt x="887483" y="1286481"/>
                  </a:lnTo>
                  <a:lnTo>
                    <a:pt x="886736" y="1285875"/>
                  </a:lnTo>
                  <a:close/>
                  <a:moveTo>
                    <a:pt x="866219" y="1285875"/>
                  </a:moveTo>
                  <a:lnTo>
                    <a:pt x="870324" y="1285875"/>
                  </a:lnTo>
                  <a:lnTo>
                    <a:pt x="869577" y="1286481"/>
                  </a:lnTo>
                  <a:lnTo>
                    <a:pt x="868363" y="1287464"/>
                  </a:lnTo>
                  <a:lnTo>
                    <a:pt x="867036" y="1286481"/>
                  </a:lnTo>
                  <a:lnTo>
                    <a:pt x="866219" y="1285875"/>
                  </a:lnTo>
                  <a:close/>
                  <a:moveTo>
                    <a:pt x="845412" y="1285875"/>
                  </a:moveTo>
                  <a:lnTo>
                    <a:pt x="848282" y="1285875"/>
                  </a:lnTo>
                  <a:lnTo>
                    <a:pt x="847465" y="1286481"/>
                  </a:lnTo>
                  <a:lnTo>
                    <a:pt x="846938" y="1286871"/>
                  </a:lnTo>
                  <a:lnTo>
                    <a:pt x="846419" y="1286481"/>
                  </a:lnTo>
                  <a:lnTo>
                    <a:pt x="845412" y="1285875"/>
                  </a:lnTo>
                  <a:close/>
                  <a:moveTo>
                    <a:pt x="823700" y="1285875"/>
                  </a:moveTo>
                  <a:lnTo>
                    <a:pt x="827613" y="1285875"/>
                  </a:lnTo>
                  <a:lnTo>
                    <a:pt x="826808" y="1286481"/>
                  </a:lnTo>
                  <a:lnTo>
                    <a:pt x="825501" y="1287464"/>
                  </a:lnTo>
                  <a:lnTo>
                    <a:pt x="824269" y="1286481"/>
                  </a:lnTo>
                  <a:lnTo>
                    <a:pt x="823700" y="1285875"/>
                  </a:lnTo>
                  <a:close/>
                  <a:moveTo>
                    <a:pt x="802751" y="1285875"/>
                  </a:moveTo>
                  <a:lnTo>
                    <a:pt x="806853" y="1285875"/>
                  </a:lnTo>
                  <a:lnTo>
                    <a:pt x="806095" y="1286481"/>
                  </a:lnTo>
                  <a:lnTo>
                    <a:pt x="804863" y="1287464"/>
                  </a:lnTo>
                  <a:lnTo>
                    <a:pt x="803556" y="1286481"/>
                  </a:lnTo>
                  <a:lnTo>
                    <a:pt x="802751" y="1285875"/>
                  </a:lnTo>
                  <a:close/>
                  <a:moveTo>
                    <a:pt x="782286" y="1285875"/>
                  </a:moveTo>
                  <a:lnTo>
                    <a:pt x="784750" y="1285875"/>
                  </a:lnTo>
                  <a:lnTo>
                    <a:pt x="783945" y="1286481"/>
                  </a:lnTo>
                  <a:lnTo>
                    <a:pt x="783426" y="1286871"/>
                  </a:lnTo>
                  <a:lnTo>
                    <a:pt x="782899" y="1286481"/>
                  </a:lnTo>
                  <a:lnTo>
                    <a:pt x="782286" y="1285875"/>
                  </a:lnTo>
                  <a:close/>
                  <a:moveTo>
                    <a:pt x="760040" y="1285875"/>
                  </a:moveTo>
                  <a:lnTo>
                    <a:pt x="764145" y="1285875"/>
                  </a:lnTo>
                  <a:lnTo>
                    <a:pt x="763328" y="1286481"/>
                  </a:lnTo>
                  <a:lnTo>
                    <a:pt x="762001" y="1287464"/>
                  </a:lnTo>
                  <a:lnTo>
                    <a:pt x="760787" y="1286481"/>
                  </a:lnTo>
                  <a:lnTo>
                    <a:pt x="760040" y="1285875"/>
                  </a:lnTo>
                  <a:close/>
                  <a:moveTo>
                    <a:pt x="396004" y="1285875"/>
                  </a:moveTo>
                  <a:lnTo>
                    <a:pt x="397089" y="1285875"/>
                  </a:lnTo>
                  <a:lnTo>
                    <a:pt x="396520" y="1286481"/>
                  </a:lnTo>
                  <a:lnTo>
                    <a:pt x="396004" y="1286893"/>
                  </a:lnTo>
                  <a:lnTo>
                    <a:pt x="396004" y="1285875"/>
                  </a:lnTo>
                  <a:close/>
                  <a:moveTo>
                    <a:pt x="619759" y="850901"/>
                  </a:moveTo>
                  <a:lnTo>
                    <a:pt x="616868" y="854381"/>
                  </a:lnTo>
                  <a:lnTo>
                    <a:pt x="613978" y="858809"/>
                  </a:lnTo>
                  <a:lnTo>
                    <a:pt x="611408" y="863237"/>
                  </a:lnTo>
                  <a:lnTo>
                    <a:pt x="609160" y="868614"/>
                  </a:lnTo>
                  <a:lnTo>
                    <a:pt x="606591" y="873992"/>
                  </a:lnTo>
                  <a:lnTo>
                    <a:pt x="604664" y="880001"/>
                  </a:lnTo>
                  <a:lnTo>
                    <a:pt x="602737" y="886328"/>
                  </a:lnTo>
                  <a:lnTo>
                    <a:pt x="601452" y="892337"/>
                  </a:lnTo>
                  <a:lnTo>
                    <a:pt x="599525" y="899296"/>
                  </a:lnTo>
                  <a:lnTo>
                    <a:pt x="598240" y="905939"/>
                  </a:lnTo>
                  <a:lnTo>
                    <a:pt x="596313" y="920172"/>
                  </a:lnTo>
                  <a:lnTo>
                    <a:pt x="594707" y="934406"/>
                  </a:lnTo>
                  <a:lnTo>
                    <a:pt x="593744" y="948640"/>
                  </a:lnTo>
                  <a:lnTo>
                    <a:pt x="593102" y="962557"/>
                  </a:lnTo>
                  <a:lnTo>
                    <a:pt x="592138" y="975526"/>
                  </a:lnTo>
                  <a:lnTo>
                    <a:pt x="592138" y="987546"/>
                  </a:lnTo>
                  <a:lnTo>
                    <a:pt x="592138" y="997984"/>
                  </a:lnTo>
                  <a:lnTo>
                    <a:pt x="592459" y="1013483"/>
                  </a:lnTo>
                  <a:lnTo>
                    <a:pt x="593102" y="1019176"/>
                  </a:lnTo>
                  <a:lnTo>
                    <a:pt x="603700" y="1019176"/>
                  </a:lnTo>
                  <a:lnTo>
                    <a:pt x="636139" y="1019176"/>
                  </a:lnTo>
                  <a:lnTo>
                    <a:pt x="647059" y="1019176"/>
                  </a:lnTo>
                  <a:lnTo>
                    <a:pt x="647380" y="1013483"/>
                  </a:lnTo>
                  <a:lnTo>
                    <a:pt x="647701" y="997984"/>
                  </a:lnTo>
                  <a:lnTo>
                    <a:pt x="647701" y="987546"/>
                  </a:lnTo>
                  <a:lnTo>
                    <a:pt x="647380" y="975526"/>
                  </a:lnTo>
                  <a:lnTo>
                    <a:pt x="647059" y="962557"/>
                  </a:lnTo>
                  <a:lnTo>
                    <a:pt x="646416" y="948640"/>
                  </a:lnTo>
                  <a:lnTo>
                    <a:pt x="645453" y="934406"/>
                  </a:lnTo>
                  <a:lnTo>
                    <a:pt x="643847" y="920172"/>
                  </a:lnTo>
                  <a:lnTo>
                    <a:pt x="641278" y="905939"/>
                  </a:lnTo>
                  <a:lnTo>
                    <a:pt x="640314" y="899296"/>
                  </a:lnTo>
                  <a:lnTo>
                    <a:pt x="638708" y="892337"/>
                  </a:lnTo>
                  <a:lnTo>
                    <a:pt x="637102" y="886328"/>
                  </a:lnTo>
                  <a:lnTo>
                    <a:pt x="635175" y="880001"/>
                  </a:lnTo>
                  <a:lnTo>
                    <a:pt x="633248" y="873992"/>
                  </a:lnTo>
                  <a:lnTo>
                    <a:pt x="631000" y="868614"/>
                  </a:lnTo>
                  <a:lnTo>
                    <a:pt x="628431" y="863237"/>
                  </a:lnTo>
                  <a:lnTo>
                    <a:pt x="625861" y="858809"/>
                  </a:lnTo>
                  <a:lnTo>
                    <a:pt x="623292" y="854381"/>
                  </a:lnTo>
                  <a:lnTo>
                    <a:pt x="619759" y="850901"/>
                  </a:lnTo>
                  <a:close/>
                  <a:moveTo>
                    <a:pt x="541494" y="850901"/>
                  </a:moveTo>
                  <a:lnTo>
                    <a:pt x="538375" y="854381"/>
                  </a:lnTo>
                  <a:lnTo>
                    <a:pt x="535567" y="858809"/>
                  </a:lnTo>
                  <a:lnTo>
                    <a:pt x="533071" y="863237"/>
                  </a:lnTo>
                  <a:lnTo>
                    <a:pt x="530887" y="868614"/>
                  </a:lnTo>
                  <a:lnTo>
                    <a:pt x="528391" y="873992"/>
                  </a:lnTo>
                  <a:lnTo>
                    <a:pt x="526519" y="880001"/>
                  </a:lnTo>
                  <a:lnTo>
                    <a:pt x="524959" y="886328"/>
                  </a:lnTo>
                  <a:lnTo>
                    <a:pt x="523399" y="892337"/>
                  </a:lnTo>
                  <a:lnTo>
                    <a:pt x="522151" y="899296"/>
                  </a:lnTo>
                  <a:lnTo>
                    <a:pt x="520591" y="905939"/>
                  </a:lnTo>
                  <a:lnTo>
                    <a:pt x="518407" y="920172"/>
                  </a:lnTo>
                  <a:lnTo>
                    <a:pt x="516847" y="934406"/>
                  </a:lnTo>
                  <a:lnTo>
                    <a:pt x="515911" y="948640"/>
                  </a:lnTo>
                  <a:lnTo>
                    <a:pt x="515287" y="962557"/>
                  </a:lnTo>
                  <a:lnTo>
                    <a:pt x="514975" y="975526"/>
                  </a:lnTo>
                  <a:lnTo>
                    <a:pt x="514351" y="987546"/>
                  </a:lnTo>
                  <a:lnTo>
                    <a:pt x="514351" y="997984"/>
                  </a:lnTo>
                  <a:lnTo>
                    <a:pt x="514975" y="1013483"/>
                  </a:lnTo>
                  <a:lnTo>
                    <a:pt x="515287" y="1019176"/>
                  </a:lnTo>
                  <a:lnTo>
                    <a:pt x="525583" y="1019176"/>
                  </a:lnTo>
                  <a:lnTo>
                    <a:pt x="557406" y="1019176"/>
                  </a:lnTo>
                  <a:lnTo>
                    <a:pt x="567702" y="1019176"/>
                  </a:lnTo>
                  <a:lnTo>
                    <a:pt x="568014" y="1013483"/>
                  </a:lnTo>
                  <a:lnTo>
                    <a:pt x="568326" y="997984"/>
                  </a:lnTo>
                  <a:lnTo>
                    <a:pt x="568326" y="987546"/>
                  </a:lnTo>
                  <a:lnTo>
                    <a:pt x="568326" y="975526"/>
                  </a:lnTo>
                  <a:lnTo>
                    <a:pt x="568014" y="962557"/>
                  </a:lnTo>
                  <a:lnTo>
                    <a:pt x="567078" y="948640"/>
                  </a:lnTo>
                  <a:lnTo>
                    <a:pt x="566142" y="934406"/>
                  </a:lnTo>
                  <a:lnTo>
                    <a:pt x="564582" y="920172"/>
                  </a:lnTo>
                  <a:lnTo>
                    <a:pt x="562398" y="905939"/>
                  </a:lnTo>
                  <a:lnTo>
                    <a:pt x="561150" y="899296"/>
                  </a:lnTo>
                  <a:lnTo>
                    <a:pt x="559590" y="892337"/>
                  </a:lnTo>
                  <a:lnTo>
                    <a:pt x="558342" y="886328"/>
                  </a:lnTo>
                  <a:lnTo>
                    <a:pt x="556158" y="880001"/>
                  </a:lnTo>
                  <a:lnTo>
                    <a:pt x="554286" y="873992"/>
                  </a:lnTo>
                  <a:lnTo>
                    <a:pt x="552414" y="868614"/>
                  </a:lnTo>
                  <a:lnTo>
                    <a:pt x="549606" y="863237"/>
                  </a:lnTo>
                  <a:lnTo>
                    <a:pt x="547110" y="858809"/>
                  </a:lnTo>
                  <a:lnTo>
                    <a:pt x="544614" y="854381"/>
                  </a:lnTo>
                  <a:lnTo>
                    <a:pt x="541494" y="850901"/>
                  </a:lnTo>
                  <a:close/>
                  <a:moveTo>
                    <a:pt x="631826" y="641351"/>
                  </a:moveTo>
                  <a:lnTo>
                    <a:pt x="631826" y="741364"/>
                  </a:lnTo>
                  <a:lnTo>
                    <a:pt x="649289" y="741364"/>
                  </a:lnTo>
                  <a:lnTo>
                    <a:pt x="649289" y="641351"/>
                  </a:lnTo>
                  <a:lnTo>
                    <a:pt x="631826" y="641351"/>
                  </a:lnTo>
                  <a:close/>
                  <a:moveTo>
                    <a:pt x="511176" y="641351"/>
                  </a:moveTo>
                  <a:lnTo>
                    <a:pt x="511176" y="741364"/>
                  </a:lnTo>
                  <a:lnTo>
                    <a:pt x="530226" y="741364"/>
                  </a:lnTo>
                  <a:lnTo>
                    <a:pt x="530226" y="641351"/>
                  </a:lnTo>
                  <a:lnTo>
                    <a:pt x="511176" y="641351"/>
                  </a:lnTo>
                  <a:close/>
                  <a:moveTo>
                    <a:pt x="603407" y="354013"/>
                  </a:moveTo>
                  <a:lnTo>
                    <a:pt x="602155" y="357182"/>
                  </a:lnTo>
                  <a:lnTo>
                    <a:pt x="601216" y="361301"/>
                  </a:lnTo>
                  <a:lnTo>
                    <a:pt x="599025" y="370172"/>
                  </a:lnTo>
                  <a:lnTo>
                    <a:pt x="597459" y="380311"/>
                  </a:lnTo>
                  <a:lnTo>
                    <a:pt x="595894" y="391717"/>
                  </a:lnTo>
                  <a:lnTo>
                    <a:pt x="594955" y="404074"/>
                  </a:lnTo>
                  <a:lnTo>
                    <a:pt x="594016" y="416748"/>
                  </a:lnTo>
                  <a:lnTo>
                    <a:pt x="593077" y="429738"/>
                  </a:lnTo>
                  <a:lnTo>
                    <a:pt x="592764" y="442728"/>
                  </a:lnTo>
                  <a:lnTo>
                    <a:pt x="592138" y="466808"/>
                  </a:lnTo>
                  <a:lnTo>
                    <a:pt x="592138" y="487403"/>
                  </a:lnTo>
                  <a:lnTo>
                    <a:pt x="592451" y="506413"/>
                  </a:lnTo>
                  <a:lnTo>
                    <a:pt x="596833" y="506413"/>
                  </a:lnTo>
                  <a:lnTo>
                    <a:pt x="609981" y="506413"/>
                  </a:lnTo>
                  <a:lnTo>
                    <a:pt x="614363" y="506413"/>
                  </a:lnTo>
                  <a:lnTo>
                    <a:pt x="614363" y="487403"/>
                  </a:lnTo>
                  <a:lnTo>
                    <a:pt x="614363" y="466808"/>
                  </a:lnTo>
                  <a:lnTo>
                    <a:pt x="614050" y="442728"/>
                  </a:lnTo>
                  <a:lnTo>
                    <a:pt x="613424" y="429738"/>
                  </a:lnTo>
                  <a:lnTo>
                    <a:pt x="612798" y="416748"/>
                  </a:lnTo>
                  <a:lnTo>
                    <a:pt x="612172" y="404074"/>
                  </a:lnTo>
                  <a:lnTo>
                    <a:pt x="610920" y="391717"/>
                  </a:lnTo>
                  <a:lnTo>
                    <a:pt x="609668" y="380311"/>
                  </a:lnTo>
                  <a:lnTo>
                    <a:pt x="608102" y="370172"/>
                  </a:lnTo>
                  <a:lnTo>
                    <a:pt x="605911" y="361301"/>
                  </a:lnTo>
                  <a:lnTo>
                    <a:pt x="604659" y="357182"/>
                  </a:lnTo>
                  <a:lnTo>
                    <a:pt x="603407" y="354013"/>
                  </a:lnTo>
                  <a:close/>
                  <a:moveTo>
                    <a:pt x="558957" y="354013"/>
                  </a:moveTo>
                  <a:lnTo>
                    <a:pt x="557705" y="357182"/>
                  </a:lnTo>
                  <a:lnTo>
                    <a:pt x="556453" y="361301"/>
                  </a:lnTo>
                  <a:lnTo>
                    <a:pt x="554262" y="370172"/>
                  </a:lnTo>
                  <a:lnTo>
                    <a:pt x="552696" y="380311"/>
                  </a:lnTo>
                  <a:lnTo>
                    <a:pt x="551444" y="391717"/>
                  </a:lnTo>
                  <a:lnTo>
                    <a:pt x="549879" y="404074"/>
                  </a:lnTo>
                  <a:lnTo>
                    <a:pt x="549253" y="416748"/>
                  </a:lnTo>
                  <a:lnTo>
                    <a:pt x="548627" y="429738"/>
                  </a:lnTo>
                  <a:lnTo>
                    <a:pt x="548001" y="442728"/>
                  </a:lnTo>
                  <a:lnTo>
                    <a:pt x="547688" y="466808"/>
                  </a:lnTo>
                  <a:lnTo>
                    <a:pt x="547688" y="487403"/>
                  </a:lnTo>
                  <a:lnTo>
                    <a:pt x="548001" y="506413"/>
                  </a:lnTo>
                  <a:lnTo>
                    <a:pt x="552383" y="506413"/>
                  </a:lnTo>
                  <a:lnTo>
                    <a:pt x="565531" y="506413"/>
                  </a:lnTo>
                  <a:lnTo>
                    <a:pt x="569600" y="506413"/>
                  </a:lnTo>
                  <a:lnTo>
                    <a:pt x="569913" y="487403"/>
                  </a:lnTo>
                  <a:lnTo>
                    <a:pt x="569913" y="466808"/>
                  </a:lnTo>
                  <a:lnTo>
                    <a:pt x="569287" y="442728"/>
                  </a:lnTo>
                  <a:lnTo>
                    <a:pt x="568974" y="429738"/>
                  </a:lnTo>
                  <a:lnTo>
                    <a:pt x="568348" y="416748"/>
                  </a:lnTo>
                  <a:lnTo>
                    <a:pt x="567409" y="404074"/>
                  </a:lnTo>
                  <a:lnTo>
                    <a:pt x="566470" y="391717"/>
                  </a:lnTo>
                  <a:lnTo>
                    <a:pt x="565218" y="380311"/>
                  </a:lnTo>
                  <a:lnTo>
                    <a:pt x="563026" y="370172"/>
                  </a:lnTo>
                  <a:lnTo>
                    <a:pt x="561148" y="361301"/>
                  </a:lnTo>
                  <a:lnTo>
                    <a:pt x="560209" y="357182"/>
                  </a:lnTo>
                  <a:lnTo>
                    <a:pt x="558957" y="354013"/>
                  </a:lnTo>
                  <a:close/>
                  <a:moveTo>
                    <a:pt x="577546" y="0"/>
                  </a:moveTo>
                  <a:lnTo>
                    <a:pt x="578178" y="3813"/>
                  </a:lnTo>
                  <a:lnTo>
                    <a:pt x="579127" y="3495"/>
                  </a:lnTo>
                  <a:lnTo>
                    <a:pt x="579444" y="3495"/>
                  </a:lnTo>
                  <a:lnTo>
                    <a:pt x="580076" y="4448"/>
                  </a:lnTo>
                  <a:lnTo>
                    <a:pt x="580392" y="4766"/>
                  </a:lnTo>
                  <a:lnTo>
                    <a:pt x="580709" y="5401"/>
                  </a:lnTo>
                  <a:lnTo>
                    <a:pt x="581341" y="6990"/>
                  </a:lnTo>
                  <a:lnTo>
                    <a:pt x="581341" y="7625"/>
                  </a:lnTo>
                  <a:lnTo>
                    <a:pt x="581025" y="8578"/>
                  </a:lnTo>
                  <a:lnTo>
                    <a:pt x="581025" y="11756"/>
                  </a:lnTo>
                  <a:lnTo>
                    <a:pt x="581341" y="14615"/>
                  </a:lnTo>
                  <a:lnTo>
                    <a:pt x="581658" y="15569"/>
                  </a:lnTo>
                  <a:lnTo>
                    <a:pt x="582290" y="16522"/>
                  </a:lnTo>
                  <a:lnTo>
                    <a:pt x="583872" y="19699"/>
                  </a:lnTo>
                  <a:lnTo>
                    <a:pt x="584820" y="22559"/>
                  </a:lnTo>
                  <a:lnTo>
                    <a:pt x="584820" y="23512"/>
                  </a:lnTo>
                  <a:lnTo>
                    <a:pt x="584504" y="24465"/>
                  </a:lnTo>
                  <a:lnTo>
                    <a:pt x="581658" y="28913"/>
                  </a:lnTo>
                  <a:lnTo>
                    <a:pt x="581974" y="30502"/>
                  </a:lnTo>
                  <a:lnTo>
                    <a:pt x="581658" y="31773"/>
                  </a:lnTo>
                  <a:lnTo>
                    <a:pt x="581025" y="33044"/>
                  </a:lnTo>
                  <a:lnTo>
                    <a:pt x="581025" y="34950"/>
                  </a:lnTo>
                  <a:lnTo>
                    <a:pt x="580709" y="36857"/>
                  </a:lnTo>
                  <a:lnTo>
                    <a:pt x="580392" y="37492"/>
                  </a:lnTo>
                  <a:lnTo>
                    <a:pt x="580076" y="37810"/>
                  </a:lnTo>
                  <a:lnTo>
                    <a:pt x="580076" y="40669"/>
                  </a:lnTo>
                  <a:lnTo>
                    <a:pt x="580709" y="41305"/>
                  </a:lnTo>
                  <a:lnTo>
                    <a:pt x="581341" y="42893"/>
                  </a:lnTo>
                  <a:lnTo>
                    <a:pt x="581341" y="43529"/>
                  </a:lnTo>
                  <a:lnTo>
                    <a:pt x="581341" y="44164"/>
                  </a:lnTo>
                  <a:lnTo>
                    <a:pt x="581025" y="44800"/>
                  </a:lnTo>
                  <a:lnTo>
                    <a:pt x="580076" y="45435"/>
                  </a:lnTo>
                  <a:lnTo>
                    <a:pt x="580392" y="58145"/>
                  </a:lnTo>
                  <a:lnTo>
                    <a:pt x="581341" y="58145"/>
                  </a:lnTo>
                  <a:lnTo>
                    <a:pt x="582606" y="58145"/>
                  </a:lnTo>
                  <a:lnTo>
                    <a:pt x="583555" y="58462"/>
                  </a:lnTo>
                  <a:lnTo>
                    <a:pt x="583555" y="58780"/>
                  </a:lnTo>
                  <a:lnTo>
                    <a:pt x="583555" y="59098"/>
                  </a:lnTo>
                  <a:lnTo>
                    <a:pt x="583872" y="59733"/>
                  </a:lnTo>
                  <a:lnTo>
                    <a:pt x="583872" y="60369"/>
                  </a:lnTo>
                  <a:lnTo>
                    <a:pt x="583555" y="61004"/>
                  </a:lnTo>
                  <a:lnTo>
                    <a:pt x="583872" y="61640"/>
                  </a:lnTo>
                  <a:lnTo>
                    <a:pt x="583872" y="62275"/>
                  </a:lnTo>
                  <a:lnTo>
                    <a:pt x="583555" y="62593"/>
                  </a:lnTo>
                  <a:lnTo>
                    <a:pt x="583555" y="63228"/>
                  </a:lnTo>
                  <a:lnTo>
                    <a:pt x="583239" y="63546"/>
                  </a:lnTo>
                  <a:lnTo>
                    <a:pt x="582606" y="63864"/>
                  </a:lnTo>
                  <a:lnTo>
                    <a:pt x="582606" y="64499"/>
                  </a:lnTo>
                  <a:lnTo>
                    <a:pt x="581974" y="64817"/>
                  </a:lnTo>
                  <a:lnTo>
                    <a:pt x="581341" y="64499"/>
                  </a:lnTo>
                  <a:lnTo>
                    <a:pt x="580392" y="64499"/>
                  </a:lnTo>
                  <a:lnTo>
                    <a:pt x="580392" y="66723"/>
                  </a:lnTo>
                  <a:lnTo>
                    <a:pt x="581658" y="66088"/>
                  </a:lnTo>
                  <a:lnTo>
                    <a:pt x="583239" y="65452"/>
                  </a:lnTo>
                  <a:lnTo>
                    <a:pt x="584820" y="65135"/>
                  </a:lnTo>
                  <a:lnTo>
                    <a:pt x="586718" y="65135"/>
                  </a:lnTo>
                  <a:lnTo>
                    <a:pt x="589565" y="66406"/>
                  </a:lnTo>
                  <a:lnTo>
                    <a:pt x="590197" y="65770"/>
                  </a:lnTo>
                  <a:lnTo>
                    <a:pt x="591462" y="64499"/>
                  </a:lnTo>
                  <a:lnTo>
                    <a:pt x="592095" y="63864"/>
                  </a:lnTo>
                  <a:lnTo>
                    <a:pt x="592727" y="63864"/>
                  </a:lnTo>
                  <a:lnTo>
                    <a:pt x="593676" y="65135"/>
                  </a:lnTo>
                  <a:lnTo>
                    <a:pt x="593993" y="66406"/>
                  </a:lnTo>
                  <a:lnTo>
                    <a:pt x="595258" y="66088"/>
                  </a:lnTo>
                  <a:lnTo>
                    <a:pt x="595258" y="66723"/>
                  </a:lnTo>
                  <a:lnTo>
                    <a:pt x="595258" y="67359"/>
                  </a:lnTo>
                  <a:lnTo>
                    <a:pt x="595258" y="68312"/>
                  </a:lnTo>
                  <a:lnTo>
                    <a:pt x="596207" y="69901"/>
                  </a:lnTo>
                  <a:lnTo>
                    <a:pt x="597155" y="71807"/>
                  </a:lnTo>
                  <a:lnTo>
                    <a:pt x="597788" y="73396"/>
                  </a:lnTo>
                  <a:lnTo>
                    <a:pt x="598421" y="75620"/>
                  </a:lnTo>
                  <a:lnTo>
                    <a:pt x="598737" y="77208"/>
                  </a:lnTo>
                  <a:lnTo>
                    <a:pt x="598737" y="77844"/>
                  </a:lnTo>
                  <a:lnTo>
                    <a:pt x="598421" y="78162"/>
                  </a:lnTo>
                  <a:lnTo>
                    <a:pt x="598421" y="80068"/>
                  </a:lnTo>
                  <a:lnTo>
                    <a:pt x="597788" y="81339"/>
                  </a:lnTo>
                  <a:lnTo>
                    <a:pt x="597472" y="81657"/>
                  </a:lnTo>
                  <a:lnTo>
                    <a:pt x="596839" y="81974"/>
                  </a:lnTo>
                  <a:lnTo>
                    <a:pt x="596207" y="81974"/>
                  </a:lnTo>
                  <a:lnTo>
                    <a:pt x="595574" y="82292"/>
                  </a:lnTo>
                  <a:lnTo>
                    <a:pt x="594941" y="82928"/>
                  </a:lnTo>
                  <a:lnTo>
                    <a:pt x="594309" y="83563"/>
                  </a:lnTo>
                  <a:lnTo>
                    <a:pt x="593993" y="83881"/>
                  </a:lnTo>
                  <a:lnTo>
                    <a:pt x="593676" y="83881"/>
                  </a:lnTo>
                  <a:lnTo>
                    <a:pt x="592727" y="86423"/>
                  </a:lnTo>
                  <a:lnTo>
                    <a:pt x="592095" y="88329"/>
                  </a:lnTo>
                  <a:lnTo>
                    <a:pt x="590830" y="89918"/>
                  </a:lnTo>
                  <a:lnTo>
                    <a:pt x="589565" y="95637"/>
                  </a:lnTo>
                  <a:lnTo>
                    <a:pt x="588616" y="100403"/>
                  </a:lnTo>
                  <a:lnTo>
                    <a:pt x="587667" y="103580"/>
                  </a:lnTo>
                  <a:lnTo>
                    <a:pt x="587034" y="105169"/>
                  </a:lnTo>
                  <a:lnTo>
                    <a:pt x="587983" y="105487"/>
                  </a:lnTo>
                  <a:lnTo>
                    <a:pt x="589881" y="106757"/>
                  </a:lnTo>
                  <a:lnTo>
                    <a:pt x="590830" y="108028"/>
                  </a:lnTo>
                  <a:lnTo>
                    <a:pt x="591462" y="109299"/>
                  </a:lnTo>
                  <a:lnTo>
                    <a:pt x="591779" y="110888"/>
                  </a:lnTo>
                  <a:lnTo>
                    <a:pt x="591779" y="112477"/>
                  </a:lnTo>
                  <a:lnTo>
                    <a:pt x="591779" y="115018"/>
                  </a:lnTo>
                  <a:lnTo>
                    <a:pt x="591462" y="116925"/>
                  </a:lnTo>
                  <a:lnTo>
                    <a:pt x="590830" y="119149"/>
                  </a:lnTo>
                  <a:lnTo>
                    <a:pt x="594625" y="118513"/>
                  </a:lnTo>
                  <a:lnTo>
                    <a:pt x="596207" y="118513"/>
                  </a:lnTo>
                  <a:lnTo>
                    <a:pt x="597788" y="118831"/>
                  </a:lnTo>
                  <a:lnTo>
                    <a:pt x="598737" y="119467"/>
                  </a:lnTo>
                  <a:lnTo>
                    <a:pt x="599369" y="120102"/>
                  </a:lnTo>
                  <a:lnTo>
                    <a:pt x="600635" y="122009"/>
                  </a:lnTo>
                  <a:lnTo>
                    <a:pt x="600635" y="122644"/>
                  </a:lnTo>
                  <a:lnTo>
                    <a:pt x="601583" y="123279"/>
                  </a:lnTo>
                  <a:lnTo>
                    <a:pt x="601583" y="124550"/>
                  </a:lnTo>
                  <a:lnTo>
                    <a:pt x="608858" y="128681"/>
                  </a:lnTo>
                  <a:lnTo>
                    <a:pt x="608858" y="130905"/>
                  </a:lnTo>
                  <a:lnTo>
                    <a:pt x="608858" y="144885"/>
                  </a:lnTo>
                  <a:lnTo>
                    <a:pt x="608542" y="146156"/>
                  </a:lnTo>
                  <a:lnTo>
                    <a:pt x="607909" y="146792"/>
                  </a:lnTo>
                  <a:lnTo>
                    <a:pt x="606960" y="147427"/>
                  </a:lnTo>
                  <a:lnTo>
                    <a:pt x="606328" y="147745"/>
                  </a:lnTo>
                  <a:lnTo>
                    <a:pt x="606011" y="148062"/>
                  </a:lnTo>
                  <a:lnTo>
                    <a:pt x="606011" y="148698"/>
                  </a:lnTo>
                  <a:lnTo>
                    <a:pt x="606644" y="149333"/>
                  </a:lnTo>
                  <a:lnTo>
                    <a:pt x="606644" y="149651"/>
                  </a:lnTo>
                  <a:lnTo>
                    <a:pt x="608225" y="150287"/>
                  </a:lnTo>
                  <a:lnTo>
                    <a:pt x="608542" y="151558"/>
                  </a:lnTo>
                  <a:lnTo>
                    <a:pt x="608542" y="152193"/>
                  </a:lnTo>
                  <a:lnTo>
                    <a:pt x="608225" y="153146"/>
                  </a:lnTo>
                  <a:lnTo>
                    <a:pt x="606960" y="154735"/>
                  </a:lnTo>
                  <a:lnTo>
                    <a:pt x="606328" y="155370"/>
                  </a:lnTo>
                  <a:lnTo>
                    <a:pt x="607909" y="155370"/>
                  </a:lnTo>
                  <a:lnTo>
                    <a:pt x="608225" y="155688"/>
                  </a:lnTo>
                  <a:lnTo>
                    <a:pt x="608542" y="156641"/>
                  </a:lnTo>
                  <a:lnTo>
                    <a:pt x="608858" y="156641"/>
                  </a:lnTo>
                  <a:lnTo>
                    <a:pt x="609174" y="156959"/>
                  </a:lnTo>
                  <a:lnTo>
                    <a:pt x="609174" y="158230"/>
                  </a:lnTo>
                  <a:lnTo>
                    <a:pt x="608858" y="159183"/>
                  </a:lnTo>
                  <a:lnTo>
                    <a:pt x="608542" y="159819"/>
                  </a:lnTo>
                  <a:lnTo>
                    <a:pt x="607277" y="160454"/>
                  </a:lnTo>
                  <a:lnTo>
                    <a:pt x="606328" y="160772"/>
                  </a:lnTo>
                  <a:lnTo>
                    <a:pt x="608225" y="162678"/>
                  </a:lnTo>
                  <a:lnTo>
                    <a:pt x="608858" y="163631"/>
                  </a:lnTo>
                  <a:lnTo>
                    <a:pt x="609174" y="164585"/>
                  </a:lnTo>
                  <a:lnTo>
                    <a:pt x="608858" y="166173"/>
                  </a:lnTo>
                  <a:lnTo>
                    <a:pt x="608542" y="167126"/>
                  </a:lnTo>
                  <a:lnTo>
                    <a:pt x="608225" y="167444"/>
                  </a:lnTo>
                  <a:lnTo>
                    <a:pt x="606644" y="167762"/>
                  </a:lnTo>
                  <a:lnTo>
                    <a:pt x="605379" y="167762"/>
                  </a:lnTo>
                  <a:lnTo>
                    <a:pt x="604114" y="167444"/>
                  </a:lnTo>
                  <a:lnTo>
                    <a:pt x="602849" y="167126"/>
                  </a:lnTo>
                  <a:lnTo>
                    <a:pt x="600951" y="166173"/>
                  </a:lnTo>
                  <a:lnTo>
                    <a:pt x="600002" y="165538"/>
                  </a:lnTo>
                  <a:lnTo>
                    <a:pt x="599369" y="165220"/>
                  </a:lnTo>
                  <a:lnTo>
                    <a:pt x="598421" y="165220"/>
                  </a:lnTo>
                  <a:lnTo>
                    <a:pt x="597472" y="165538"/>
                  </a:lnTo>
                  <a:lnTo>
                    <a:pt x="597155" y="166173"/>
                  </a:lnTo>
                  <a:lnTo>
                    <a:pt x="596839" y="166491"/>
                  </a:lnTo>
                  <a:lnTo>
                    <a:pt x="596523" y="171257"/>
                  </a:lnTo>
                  <a:lnTo>
                    <a:pt x="600951" y="174116"/>
                  </a:lnTo>
                  <a:lnTo>
                    <a:pt x="602216" y="173481"/>
                  </a:lnTo>
                  <a:lnTo>
                    <a:pt x="602216" y="172846"/>
                  </a:lnTo>
                  <a:lnTo>
                    <a:pt x="602532" y="171892"/>
                  </a:lnTo>
                  <a:lnTo>
                    <a:pt x="603481" y="171257"/>
                  </a:lnTo>
                  <a:lnTo>
                    <a:pt x="604430" y="170939"/>
                  </a:lnTo>
                  <a:lnTo>
                    <a:pt x="604746" y="170939"/>
                  </a:lnTo>
                  <a:lnTo>
                    <a:pt x="606011" y="170621"/>
                  </a:lnTo>
                  <a:lnTo>
                    <a:pt x="606960" y="170939"/>
                  </a:lnTo>
                  <a:lnTo>
                    <a:pt x="607909" y="171257"/>
                  </a:lnTo>
                  <a:lnTo>
                    <a:pt x="608858" y="172528"/>
                  </a:lnTo>
                  <a:lnTo>
                    <a:pt x="608858" y="173481"/>
                  </a:lnTo>
                  <a:lnTo>
                    <a:pt x="608858" y="174434"/>
                  </a:lnTo>
                  <a:lnTo>
                    <a:pt x="608858" y="175070"/>
                  </a:lnTo>
                  <a:lnTo>
                    <a:pt x="608858" y="176023"/>
                  </a:lnTo>
                  <a:lnTo>
                    <a:pt x="608858" y="176976"/>
                  </a:lnTo>
                  <a:lnTo>
                    <a:pt x="609491" y="176976"/>
                  </a:lnTo>
                  <a:lnTo>
                    <a:pt x="609807" y="176023"/>
                  </a:lnTo>
                  <a:lnTo>
                    <a:pt x="610123" y="175705"/>
                  </a:lnTo>
                  <a:lnTo>
                    <a:pt x="611072" y="176023"/>
                  </a:lnTo>
                  <a:lnTo>
                    <a:pt x="611072" y="175387"/>
                  </a:lnTo>
                  <a:lnTo>
                    <a:pt x="611388" y="175070"/>
                  </a:lnTo>
                  <a:lnTo>
                    <a:pt x="612021" y="174752"/>
                  </a:lnTo>
                  <a:lnTo>
                    <a:pt x="612653" y="174752"/>
                  </a:lnTo>
                  <a:lnTo>
                    <a:pt x="613286" y="175070"/>
                  </a:lnTo>
                  <a:lnTo>
                    <a:pt x="613918" y="176341"/>
                  </a:lnTo>
                  <a:lnTo>
                    <a:pt x="614235" y="177929"/>
                  </a:lnTo>
                  <a:lnTo>
                    <a:pt x="614235" y="178247"/>
                  </a:lnTo>
                  <a:lnTo>
                    <a:pt x="615184" y="179200"/>
                  </a:lnTo>
                  <a:lnTo>
                    <a:pt x="615500" y="180471"/>
                  </a:lnTo>
                  <a:lnTo>
                    <a:pt x="615500" y="181424"/>
                  </a:lnTo>
                  <a:lnTo>
                    <a:pt x="615184" y="182695"/>
                  </a:lnTo>
                  <a:lnTo>
                    <a:pt x="613918" y="184284"/>
                  </a:lnTo>
                  <a:lnTo>
                    <a:pt x="613286" y="184919"/>
                  </a:lnTo>
                  <a:lnTo>
                    <a:pt x="612021" y="186826"/>
                  </a:lnTo>
                  <a:lnTo>
                    <a:pt x="611704" y="187461"/>
                  </a:lnTo>
                  <a:lnTo>
                    <a:pt x="612970" y="187461"/>
                  </a:lnTo>
                  <a:lnTo>
                    <a:pt x="613286" y="187461"/>
                  </a:lnTo>
                  <a:lnTo>
                    <a:pt x="613602" y="186826"/>
                  </a:lnTo>
                  <a:lnTo>
                    <a:pt x="613918" y="186190"/>
                  </a:lnTo>
                  <a:lnTo>
                    <a:pt x="614235" y="185873"/>
                  </a:lnTo>
                  <a:lnTo>
                    <a:pt x="614551" y="185555"/>
                  </a:lnTo>
                  <a:lnTo>
                    <a:pt x="615184" y="185873"/>
                  </a:lnTo>
                  <a:lnTo>
                    <a:pt x="615500" y="186190"/>
                  </a:lnTo>
                  <a:lnTo>
                    <a:pt x="616132" y="186190"/>
                  </a:lnTo>
                  <a:lnTo>
                    <a:pt x="616449" y="186190"/>
                  </a:lnTo>
                  <a:lnTo>
                    <a:pt x="617081" y="187143"/>
                  </a:lnTo>
                  <a:lnTo>
                    <a:pt x="617081" y="188097"/>
                  </a:lnTo>
                  <a:lnTo>
                    <a:pt x="618346" y="187143"/>
                  </a:lnTo>
                  <a:lnTo>
                    <a:pt x="619295" y="187143"/>
                  </a:lnTo>
                  <a:lnTo>
                    <a:pt x="620244" y="187143"/>
                  </a:lnTo>
                  <a:lnTo>
                    <a:pt x="621509" y="187779"/>
                  </a:lnTo>
                  <a:lnTo>
                    <a:pt x="622458" y="188414"/>
                  </a:lnTo>
                  <a:lnTo>
                    <a:pt x="622458" y="189368"/>
                  </a:lnTo>
                  <a:lnTo>
                    <a:pt x="622142" y="190321"/>
                  </a:lnTo>
                  <a:lnTo>
                    <a:pt x="620877" y="192227"/>
                  </a:lnTo>
                  <a:lnTo>
                    <a:pt x="620244" y="192863"/>
                  </a:lnTo>
                  <a:lnTo>
                    <a:pt x="619612" y="194451"/>
                  </a:lnTo>
                  <a:lnTo>
                    <a:pt x="619295" y="195087"/>
                  </a:lnTo>
                  <a:lnTo>
                    <a:pt x="619612" y="195722"/>
                  </a:lnTo>
                  <a:lnTo>
                    <a:pt x="620244" y="196358"/>
                  </a:lnTo>
                  <a:lnTo>
                    <a:pt x="621509" y="196993"/>
                  </a:lnTo>
                  <a:lnTo>
                    <a:pt x="622458" y="197311"/>
                  </a:lnTo>
                  <a:lnTo>
                    <a:pt x="624040" y="197946"/>
                  </a:lnTo>
                  <a:lnTo>
                    <a:pt x="624672" y="198582"/>
                  </a:lnTo>
                  <a:lnTo>
                    <a:pt x="624988" y="198899"/>
                  </a:lnTo>
                  <a:lnTo>
                    <a:pt x="624988" y="199217"/>
                  </a:lnTo>
                  <a:lnTo>
                    <a:pt x="628151" y="199535"/>
                  </a:lnTo>
                  <a:lnTo>
                    <a:pt x="628468" y="198899"/>
                  </a:lnTo>
                  <a:lnTo>
                    <a:pt x="628784" y="198582"/>
                  </a:lnTo>
                  <a:lnTo>
                    <a:pt x="629416" y="198582"/>
                  </a:lnTo>
                  <a:lnTo>
                    <a:pt x="629416" y="197946"/>
                  </a:lnTo>
                  <a:lnTo>
                    <a:pt x="629733" y="197311"/>
                  </a:lnTo>
                  <a:lnTo>
                    <a:pt x="630049" y="197311"/>
                  </a:lnTo>
                  <a:lnTo>
                    <a:pt x="630682" y="196993"/>
                  </a:lnTo>
                  <a:lnTo>
                    <a:pt x="630682" y="196358"/>
                  </a:lnTo>
                  <a:lnTo>
                    <a:pt x="630365" y="195722"/>
                  </a:lnTo>
                  <a:lnTo>
                    <a:pt x="630365" y="195087"/>
                  </a:lnTo>
                  <a:lnTo>
                    <a:pt x="630682" y="194769"/>
                  </a:lnTo>
                  <a:lnTo>
                    <a:pt x="631314" y="195087"/>
                  </a:lnTo>
                  <a:lnTo>
                    <a:pt x="631947" y="195087"/>
                  </a:lnTo>
                  <a:lnTo>
                    <a:pt x="631947" y="194769"/>
                  </a:lnTo>
                  <a:lnTo>
                    <a:pt x="631630" y="194134"/>
                  </a:lnTo>
                  <a:lnTo>
                    <a:pt x="631630" y="193180"/>
                  </a:lnTo>
                  <a:lnTo>
                    <a:pt x="631630" y="192863"/>
                  </a:lnTo>
                  <a:lnTo>
                    <a:pt x="632263" y="192227"/>
                  </a:lnTo>
                  <a:lnTo>
                    <a:pt x="632579" y="191592"/>
                  </a:lnTo>
                  <a:lnTo>
                    <a:pt x="632896" y="191592"/>
                  </a:lnTo>
                  <a:lnTo>
                    <a:pt x="633528" y="191909"/>
                  </a:lnTo>
                  <a:lnTo>
                    <a:pt x="634161" y="191909"/>
                  </a:lnTo>
                  <a:lnTo>
                    <a:pt x="634477" y="191909"/>
                  </a:lnTo>
                  <a:lnTo>
                    <a:pt x="634477" y="191592"/>
                  </a:lnTo>
                  <a:lnTo>
                    <a:pt x="634161" y="190956"/>
                  </a:lnTo>
                  <a:lnTo>
                    <a:pt x="634477" y="190638"/>
                  </a:lnTo>
                  <a:lnTo>
                    <a:pt x="635426" y="190956"/>
                  </a:lnTo>
                  <a:lnTo>
                    <a:pt x="635742" y="190321"/>
                  </a:lnTo>
                  <a:lnTo>
                    <a:pt x="636058" y="190638"/>
                  </a:lnTo>
                  <a:lnTo>
                    <a:pt x="637007" y="190956"/>
                  </a:lnTo>
                  <a:lnTo>
                    <a:pt x="637640" y="191274"/>
                  </a:lnTo>
                  <a:lnTo>
                    <a:pt x="637956" y="191909"/>
                  </a:lnTo>
                  <a:lnTo>
                    <a:pt x="637956" y="192545"/>
                  </a:lnTo>
                  <a:lnTo>
                    <a:pt x="639221" y="192227"/>
                  </a:lnTo>
                  <a:lnTo>
                    <a:pt x="641119" y="192863"/>
                  </a:lnTo>
                  <a:lnTo>
                    <a:pt x="641751" y="193180"/>
                  </a:lnTo>
                  <a:lnTo>
                    <a:pt x="642068" y="193498"/>
                  </a:lnTo>
                  <a:lnTo>
                    <a:pt x="642384" y="194769"/>
                  </a:lnTo>
                  <a:lnTo>
                    <a:pt x="642068" y="196040"/>
                  </a:lnTo>
                  <a:lnTo>
                    <a:pt x="641435" y="196993"/>
                  </a:lnTo>
                  <a:lnTo>
                    <a:pt x="640486" y="197946"/>
                  </a:lnTo>
                  <a:lnTo>
                    <a:pt x="639854" y="198899"/>
                  </a:lnTo>
                  <a:lnTo>
                    <a:pt x="638905" y="199853"/>
                  </a:lnTo>
                  <a:lnTo>
                    <a:pt x="638589" y="200806"/>
                  </a:lnTo>
                  <a:lnTo>
                    <a:pt x="638905" y="202077"/>
                  </a:lnTo>
                  <a:lnTo>
                    <a:pt x="638905" y="202712"/>
                  </a:lnTo>
                  <a:lnTo>
                    <a:pt x="639854" y="203983"/>
                  </a:lnTo>
                  <a:lnTo>
                    <a:pt x="640170" y="204301"/>
                  </a:lnTo>
                  <a:lnTo>
                    <a:pt x="641119" y="204936"/>
                  </a:lnTo>
                  <a:lnTo>
                    <a:pt x="641751" y="205572"/>
                  </a:lnTo>
                  <a:lnTo>
                    <a:pt x="642068" y="206843"/>
                  </a:lnTo>
                  <a:lnTo>
                    <a:pt x="642068" y="207478"/>
                  </a:lnTo>
                  <a:lnTo>
                    <a:pt x="642068" y="207796"/>
                  </a:lnTo>
                  <a:lnTo>
                    <a:pt x="643649" y="209067"/>
                  </a:lnTo>
                  <a:lnTo>
                    <a:pt x="643965" y="207796"/>
                  </a:lnTo>
                  <a:lnTo>
                    <a:pt x="644282" y="207478"/>
                  </a:lnTo>
                  <a:lnTo>
                    <a:pt x="645231" y="206843"/>
                  </a:lnTo>
                  <a:lnTo>
                    <a:pt x="645231" y="206525"/>
                  </a:lnTo>
                  <a:lnTo>
                    <a:pt x="645547" y="206525"/>
                  </a:lnTo>
                  <a:lnTo>
                    <a:pt x="645863" y="206525"/>
                  </a:lnTo>
                  <a:lnTo>
                    <a:pt x="646496" y="206525"/>
                  </a:lnTo>
                  <a:lnTo>
                    <a:pt x="646812" y="206207"/>
                  </a:lnTo>
                  <a:lnTo>
                    <a:pt x="646812" y="205890"/>
                  </a:lnTo>
                  <a:lnTo>
                    <a:pt x="646812" y="204619"/>
                  </a:lnTo>
                  <a:lnTo>
                    <a:pt x="647128" y="204301"/>
                  </a:lnTo>
                  <a:lnTo>
                    <a:pt x="648077" y="204619"/>
                  </a:lnTo>
                  <a:lnTo>
                    <a:pt x="648393" y="204619"/>
                  </a:lnTo>
                  <a:lnTo>
                    <a:pt x="648710" y="204619"/>
                  </a:lnTo>
                  <a:lnTo>
                    <a:pt x="648710" y="204301"/>
                  </a:lnTo>
                  <a:lnTo>
                    <a:pt x="648710" y="203983"/>
                  </a:lnTo>
                  <a:lnTo>
                    <a:pt x="648393" y="203665"/>
                  </a:lnTo>
                  <a:lnTo>
                    <a:pt x="648710" y="203348"/>
                  </a:lnTo>
                  <a:lnTo>
                    <a:pt x="649659" y="203030"/>
                  </a:lnTo>
                  <a:lnTo>
                    <a:pt x="649659" y="202395"/>
                  </a:lnTo>
                  <a:lnTo>
                    <a:pt x="650291" y="202395"/>
                  </a:lnTo>
                  <a:lnTo>
                    <a:pt x="651240" y="202712"/>
                  </a:lnTo>
                  <a:lnTo>
                    <a:pt x="652189" y="203030"/>
                  </a:lnTo>
                  <a:lnTo>
                    <a:pt x="652505" y="203030"/>
                  </a:lnTo>
                  <a:lnTo>
                    <a:pt x="652505" y="202077"/>
                  </a:lnTo>
                  <a:lnTo>
                    <a:pt x="652821" y="202077"/>
                  </a:lnTo>
                  <a:lnTo>
                    <a:pt x="653454" y="202077"/>
                  </a:lnTo>
                  <a:lnTo>
                    <a:pt x="654086" y="201759"/>
                  </a:lnTo>
                  <a:lnTo>
                    <a:pt x="654403" y="202077"/>
                  </a:lnTo>
                  <a:lnTo>
                    <a:pt x="655035" y="202712"/>
                  </a:lnTo>
                  <a:lnTo>
                    <a:pt x="655352" y="203665"/>
                  </a:lnTo>
                  <a:lnTo>
                    <a:pt x="655352" y="204301"/>
                  </a:lnTo>
                  <a:lnTo>
                    <a:pt x="655035" y="205254"/>
                  </a:lnTo>
                  <a:lnTo>
                    <a:pt x="656617" y="206207"/>
                  </a:lnTo>
                  <a:lnTo>
                    <a:pt x="657882" y="207160"/>
                  </a:lnTo>
                  <a:lnTo>
                    <a:pt x="657882" y="208749"/>
                  </a:lnTo>
                  <a:lnTo>
                    <a:pt x="656933" y="209385"/>
                  </a:lnTo>
                  <a:lnTo>
                    <a:pt x="655984" y="210338"/>
                  </a:lnTo>
                  <a:lnTo>
                    <a:pt x="655035" y="210973"/>
                  </a:lnTo>
                  <a:lnTo>
                    <a:pt x="654086" y="211291"/>
                  </a:lnTo>
                  <a:lnTo>
                    <a:pt x="652821" y="211926"/>
                  </a:lnTo>
                  <a:lnTo>
                    <a:pt x="651873" y="212880"/>
                  </a:lnTo>
                  <a:lnTo>
                    <a:pt x="651240" y="214151"/>
                  </a:lnTo>
                  <a:lnTo>
                    <a:pt x="650291" y="215739"/>
                  </a:lnTo>
                  <a:lnTo>
                    <a:pt x="650291" y="218281"/>
                  </a:lnTo>
                  <a:lnTo>
                    <a:pt x="650291" y="219552"/>
                  </a:lnTo>
                  <a:lnTo>
                    <a:pt x="650924" y="220823"/>
                  </a:lnTo>
                  <a:lnTo>
                    <a:pt x="650291" y="221776"/>
                  </a:lnTo>
                  <a:lnTo>
                    <a:pt x="649975" y="222412"/>
                  </a:lnTo>
                  <a:lnTo>
                    <a:pt x="649975" y="223683"/>
                  </a:lnTo>
                  <a:lnTo>
                    <a:pt x="651556" y="223047"/>
                  </a:lnTo>
                  <a:lnTo>
                    <a:pt x="652821" y="223047"/>
                  </a:lnTo>
                  <a:lnTo>
                    <a:pt x="653138" y="222094"/>
                  </a:lnTo>
                  <a:lnTo>
                    <a:pt x="653454" y="221776"/>
                  </a:lnTo>
                  <a:lnTo>
                    <a:pt x="654403" y="221776"/>
                  </a:lnTo>
                  <a:lnTo>
                    <a:pt x="655352" y="222412"/>
                  </a:lnTo>
                  <a:lnTo>
                    <a:pt x="655035" y="221776"/>
                  </a:lnTo>
                  <a:lnTo>
                    <a:pt x="655352" y="221141"/>
                  </a:lnTo>
                  <a:lnTo>
                    <a:pt x="655984" y="221141"/>
                  </a:lnTo>
                  <a:lnTo>
                    <a:pt x="656933" y="221141"/>
                  </a:lnTo>
                  <a:lnTo>
                    <a:pt x="660412" y="221776"/>
                  </a:lnTo>
                  <a:lnTo>
                    <a:pt x="661045" y="221776"/>
                  </a:lnTo>
                  <a:lnTo>
                    <a:pt x="661677" y="221776"/>
                  </a:lnTo>
                  <a:lnTo>
                    <a:pt x="661994" y="222412"/>
                  </a:lnTo>
                  <a:lnTo>
                    <a:pt x="661994" y="223365"/>
                  </a:lnTo>
                  <a:lnTo>
                    <a:pt x="661677" y="224318"/>
                  </a:lnTo>
                  <a:lnTo>
                    <a:pt x="661361" y="224953"/>
                  </a:lnTo>
                  <a:lnTo>
                    <a:pt x="660096" y="225271"/>
                  </a:lnTo>
                  <a:lnTo>
                    <a:pt x="660096" y="225589"/>
                  </a:lnTo>
                  <a:lnTo>
                    <a:pt x="660728" y="226224"/>
                  </a:lnTo>
                  <a:lnTo>
                    <a:pt x="661677" y="227495"/>
                  </a:lnTo>
                  <a:lnTo>
                    <a:pt x="661994" y="228448"/>
                  </a:lnTo>
                  <a:lnTo>
                    <a:pt x="661677" y="229084"/>
                  </a:lnTo>
                  <a:lnTo>
                    <a:pt x="661045" y="230037"/>
                  </a:lnTo>
                  <a:lnTo>
                    <a:pt x="659780" y="230990"/>
                  </a:lnTo>
                  <a:lnTo>
                    <a:pt x="659147" y="231308"/>
                  </a:lnTo>
                  <a:lnTo>
                    <a:pt x="656933" y="230990"/>
                  </a:lnTo>
                  <a:lnTo>
                    <a:pt x="655352" y="231308"/>
                  </a:lnTo>
                  <a:lnTo>
                    <a:pt x="653770" y="231944"/>
                  </a:lnTo>
                  <a:lnTo>
                    <a:pt x="652821" y="232579"/>
                  </a:lnTo>
                  <a:lnTo>
                    <a:pt x="651556" y="233850"/>
                  </a:lnTo>
                  <a:lnTo>
                    <a:pt x="650924" y="234485"/>
                  </a:lnTo>
                  <a:lnTo>
                    <a:pt x="641751" y="234485"/>
                  </a:lnTo>
                  <a:lnTo>
                    <a:pt x="641751" y="267212"/>
                  </a:lnTo>
                  <a:lnTo>
                    <a:pt x="644598" y="268165"/>
                  </a:lnTo>
                  <a:lnTo>
                    <a:pt x="666105" y="301209"/>
                  </a:lnTo>
                  <a:lnTo>
                    <a:pt x="666105" y="327263"/>
                  </a:lnTo>
                  <a:lnTo>
                    <a:pt x="651873" y="343785"/>
                  </a:lnTo>
                  <a:lnTo>
                    <a:pt x="651873" y="399070"/>
                  </a:lnTo>
                  <a:lnTo>
                    <a:pt x="661361" y="358401"/>
                  </a:lnTo>
                  <a:lnTo>
                    <a:pt x="666105" y="400977"/>
                  </a:lnTo>
                  <a:lnTo>
                    <a:pt x="674961" y="414639"/>
                  </a:lnTo>
                  <a:lnTo>
                    <a:pt x="674961" y="506781"/>
                  </a:lnTo>
                  <a:lnTo>
                    <a:pt x="692673" y="589709"/>
                  </a:lnTo>
                  <a:lnTo>
                    <a:pt x="692673" y="731735"/>
                  </a:lnTo>
                  <a:lnTo>
                    <a:pt x="712283" y="731735"/>
                  </a:lnTo>
                  <a:lnTo>
                    <a:pt x="712283" y="742855"/>
                  </a:lnTo>
                  <a:lnTo>
                    <a:pt x="733474" y="742855"/>
                  </a:lnTo>
                  <a:lnTo>
                    <a:pt x="733474" y="779712"/>
                  </a:lnTo>
                  <a:lnTo>
                    <a:pt x="723985" y="794646"/>
                  </a:lnTo>
                  <a:lnTo>
                    <a:pt x="723985" y="873761"/>
                  </a:lnTo>
                  <a:lnTo>
                    <a:pt x="729995" y="880433"/>
                  </a:lnTo>
                  <a:lnTo>
                    <a:pt x="729995" y="885834"/>
                  </a:lnTo>
                  <a:lnTo>
                    <a:pt x="724618" y="885834"/>
                  </a:lnTo>
                  <a:lnTo>
                    <a:pt x="729046" y="1016740"/>
                  </a:lnTo>
                  <a:lnTo>
                    <a:pt x="736004" y="1025001"/>
                  </a:lnTo>
                  <a:lnTo>
                    <a:pt x="729046" y="1027542"/>
                  </a:lnTo>
                  <a:lnTo>
                    <a:pt x="733474" y="1052643"/>
                  </a:lnTo>
                  <a:lnTo>
                    <a:pt x="740748" y="1058362"/>
                  </a:lnTo>
                  <a:lnTo>
                    <a:pt x="732841" y="1060904"/>
                  </a:lnTo>
                  <a:lnTo>
                    <a:pt x="734422" y="1084734"/>
                  </a:lnTo>
                  <a:lnTo>
                    <a:pt x="743278" y="1086641"/>
                  </a:lnTo>
                  <a:lnTo>
                    <a:pt x="737269" y="1094266"/>
                  </a:lnTo>
                  <a:lnTo>
                    <a:pt x="738850" y="1112377"/>
                  </a:lnTo>
                  <a:lnTo>
                    <a:pt x="745176" y="1116190"/>
                  </a:lnTo>
                  <a:lnTo>
                    <a:pt x="738850" y="1122544"/>
                  </a:lnTo>
                  <a:lnTo>
                    <a:pt x="746125" y="1140337"/>
                  </a:lnTo>
                  <a:lnTo>
                    <a:pt x="742330" y="1153046"/>
                  </a:lnTo>
                  <a:lnTo>
                    <a:pt x="744009" y="1285261"/>
                  </a:lnTo>
                  <a:lnTo>
                    <a:pt x="743791" y="1285497"/>
                  </a:lnTo>
                  <a:lnTo>
                    <a:pt x="742577" y="1286481"/>
                  </a:lnTo>
                  <a:lnTo>
                    <a:pt x="741364" y="1287464"/>
                  </a:lnTo>
                  <a:lnTo>
                    <a:pt x="740132" y="1286481"/>
                  </a:lnTo>
                  <a:lnTo>
                    <a:pt x="738900" y="1285497"/>
                  </a:lnTo>
                  <a:lnTo>
                    <a:pt x="737976" y="1284186"/>
                  </a:lnTo>
                  <a:lnTo>
                    <a:pt x="736744" y="1282546"/>
                  </a:lnTo>
                  <a:lnTo>
                    <a:pt x="736436" y="1280251"/>
                  </a:lnTo>
                  <a:lnTo>
                    <a:pt x="736436" y="1279268"/>
                  </a:lnTo>
                  <a:lnTo>
                    <a:pt x="736744" y="1278284"/>
                  </a:lnTo>
                  <a:lnTo>
                    <a:pt x="737976" y="1277301"/>
                  </a:lnTo>
                  <a:lnTo>
                    <a:pt x="738900" y="1276317"/>
                  </a:lnTo>
                  <a:lnTo>
                    <a:pt x="737360" y="1275989"/>
                  </a:lnTo>
                  <a:lnTo>
                    <a:pt x="735819" y="1275333"/>
                  </a:lnTo>
                  <a:lnTo>
                    <a:pt x="734279" y="1274678"/>
                  </a:lnTo>
                  <a:lnTo>
                    <a:pt x="733047" y="1273694"/>
                  </a:lnTo>
                  <a:lnTo>
                    <a:pt x="732431" y="1272055"/>
                  </a:lnTo>
                  <a:lnTo>
                    <a:pt x="732123" y="1271399"/>
                  </a:lnTo>
                  <a:lnTo>
                    <a:pt x="732123" y="1270416"/>
                  </a:lnTo>
                  <a:lnTo>
                    <a:pt x="732431" y="1269760"/>
                  </a:lnTo>
                  <a:lnTo>
                    <a:pt x="733047" y="1268776"/>
                  </a:lnTo>
                  <a:lnTo>
                    <a:pt x="732123" y="1268121"/>
                  </a:lnTo>
                  <a:lnTo>
                    <a:pt x="732123" y="1266481"/>
                  </a:lnTo>
                  <a:lnTo>
                    <a:pt x="732123" y="1263858"/>
                  </a:lnTo>
                  <a:lnTo>
                    <a:pt x="732739" y="1263858"/>
                  </a:lnTo>
                  <a:lnTo>
                    <a:pt x="733355" y="1263858"/>
                  </a:lnTo>
                  <a:lnTo>
                    <a:pt x="733971" y="1263203"/>
                  </a:lnTo>
                  <a:lnTo>
                    <a:pt x="733971" y="1262219"/>
                  </a:lnTo>
                  <a:lnTo>
                    <a:pt x="734587" y="1261236"/>
                  </a:lnTo>
                  <a:lnTo>
                    <a:pt x="734587" y="1260580"/>
                  </a:lnTo>
                  <a:lnTo>
                    <a:pt x="734279" y="1260580"/>
                  </a:lnTo>
                  <a:lnTo>
                    <a:pt x="733971" y="1260252"/>
                  </a:lnTo>
                  <a:lnTo>
                    <a:pt x="733971" y="1259268"/>
                  </a:lnTo>
                  <a:lnTo>
                    <a:pt x="733355" y="1258941"/>
                  </a:lnTo>
                  <a:lnTo>
                    <a:pt x="733047" y="1258941"/>
                  </a:lnTo>
                  <a:lnTo>
                    <a:pt x="732431" y="1258941"/>
                  </a:lnTo>
                  <a:lnTo>
                    <a:pt x="732431" y="1257957"/>
                  </a:lnTo>
                  <a:lnTo>
                    <a:pt x="731815" y="1257629"/>
                  </a:lnTo>
                  <a:lnTo>
                    <a:pt x="731199" y="1257301"/>
                  </a:lnTo>
                  <a:lnTo>
                    <a:pt x="729967" y="1257629"/>
                  </a:lnTo>
                  <a:lnTo>
                    <a:pt x="729659" y="1257957"/>
                  </a:lnTo>
                  <a:lnTo>
                    <a:pt x="729659" y="1258941"/>
                  </a:lnTo>
                  <a:lnTo>
                    <a:pt x="729043" y="1258941"/>
                  </a:lnTo>
                  <a:lnTo>
                    <a:pt x="728735" y="1258941"/>
                  </a:lnTo>
                  <a:lnTo>
                    <a:pt x="728119" y="1259268"/>
                  </a:lnTo>
                  <a:lnTo>
                    <a:pt x="728119" y="1260252"/>
                  </a:lnTo>
                  <a:lnTo>
                    <a:pt x="727811" y="1260580"/>
                  </a:lnTo>
                  <a:lnTo>
                    <a:pt x="727503" y="1260580"/>
                  </a:lnTo>
                  <a:lnTo>
                    <a:pt x="727503" y="1261236"/>
                  </a:lnTo>
                  <a:lnTo>
                    <a:pt x="728119" y="1262219"/>
                  </a:lnTo>
                  <a:lnTo>
                    <a:pt x="728119" y="1263203"/>
                  </a:lnTo>
                  <a:lnTo>
                    <a:pt x="728735" y="1263858"/>
                  </a:lnTo>
                  <a:lnTo>
                    <a:pt x="729351" y="1263858"/>
                  </a:lnTo>
                  <a:lnTo>
                    <a:pt x="729967" y="1263858"/>
                  </a:lnTo>
                  <a:lnTo>
                    <a:pt x="729967" y="1266481"/>
                  </a:lnTo>
                  <a:lnTo>
                    <a:pt x="729967" y="1268121"/>
                  </a:lnTo>
                  <a:lnTo>
                    <a:pt x="729043" y="1268776"/>
                  </a:lnTo>
                  <a:lnTo>
                    <a:pt x="729659" y="1269760"/>
                  </a:lnTo>
                  <a:lnTo>
                    <a:pt x="729967" y="1270416"/>
                  </a:lnTo>
                  <a:lnTo>
                    <a:pt x="729967" y="1271399"/>
                  </a:lnTo>
                  <a:lnTo>
                    <a:pt x="729659" y="1272055"/>
                  </a:lnTo>
                  <a:lnTo>
                    <a:pt x="728735" y="1273694"/>
                  </a:lnTo>
                  <a:lnTo>
                    <a:pt x="727811" y="1274678"/>
                  </a:lnTo>
                  <a:lnTo>
                    <a:pt x="726271" y="1275333"/>
                  </a:lnTo>
                  <a:lnTo>
                    <a:pt x="725038" y="1275989"/>
                  </a:lnTo>
                  <a:lnTo>
                    <a:pt x="723498" y="1276317"/>
                  </a:lnTo>
                  <a:lnTo>
                    <a:pt x="724422" y="1277301"/>
                  </a:lnTo>
                  <a:lnTo>
                    <a:pt x="725038" y="1278284"/>
                  </a:lnTo>
                  <a:lnTo>
                    <a:pt x="725654" y="1279268"/>
                  </a:lnTo>
                  <a:lnTo>
                    <a:pt x="725654" y="1280251"/>
                  </a:lnTo>
                  <a:lnTo>
                    <a:pt x="725346" y="1282546"/>
                  </a:lnTo>
                  <a:lnTo>
                    <a:pt x="724422" y="1284186"/>
                  </a:lnTo>
                  <a:lnTo>
                    <a:pt x="722882" y="1285497"/>
                  </a:lnTo>
                  <a:lnTo>
                    <a:pt x="721958" y="1286481"/>
                  </a:lnTo>
                  <a:lnTo>
                    <a:pt x="720726" y="1287464"/>
                  </a:lnTo>
                  <a:lnTo>
                    <a:pt x="719399" y="1286481"/>
                  </a:lnTo>
                  <a:lnTo>
                    <a:pt x="718404" y="1285497"/>
                  </a:lnTo>
                  <a:lnTo>
                    <a:pt x="717077" y="1284186"/>
                  </a:lnTo>
                  <a:lnTo>
                    <a:pt x="715750" y="1282546"/>
                  </a:lnTo>
                  <a:lnTo>
                    <a:pt x="715419" y="1280251"/>
                  </a:lnTo>
                  <a:lnTo>
                    <a:pt x="715750" y="1279268"/>
                  </a:lnTo>
                  <a:lnTo>
                    <a:pt x="716414" y="1278284"/>
                  </a:lnTo>
                  <a:lnTo>
                    <a:pt x="717077" y="1277301"/>
                  </a:lnTo>
                  <a:lnTo>
                    <a:pt x="718072" y="1276317"/>
                  </a:lnTo>
                  <a:lnTo>
                    <a:pt x="716414" y="1275989"/>
                  </a:lnTo>
                  <a:lnTo>
                    <a:pt x="714755" y="1275333"/>
                  </a:lnTo>
                  <a:lnTo>
                    <a:pt x="713428" y="1274678"/>
                  </a:lnTo>
                  <a:lnTo>
                    <a:pt x="712101" y="1273694"/>
                  </a:lnTo>
                  <a:lnTo>
                    <a:pt x="711106" y="1272055"/>
                  </a:lnTo>
                  <a:lnTo>
                    <a:pt x="711106" y="1271399"/>
                  </a:lnTo>
                  <a:lnTo>
                    <a:pt x="711106" y="1270416"/>
                  </a:lnTo>
                  <a:lnTo>
                    <a:pt x="711438" y="1269760"/>
                  </a:lnTo>
                  <a:lnTo>
                    <a:pt x="711770" y="1268776"/>
                  </a:lnTo>
                  <a:lnTo>
                    <a:pt x="710775" y="1268121"/>
                  </a:lnTo>
                  <a:lnTo>
                    <a:pt x="710775" y="1266481"/>
                  </a:lnTo>
                  <a:lnTo>
                    <a:pt x="710775" y="1263858"/>
                  </a:lnTo>
                  <a:lnTo>
                    <a:pt x="711438" y="1263858"/>
                  </a:lnTo>
                  <a:lnTo>
                    <a:pt x="712433" y="1263858"/>
                  </a:lnTo>
                  <a:lnTo>
                    <a:pt x="712765" y="1263203"/>
                  </a:lnTo>
                  <a:lnTo>
                    <a:pt x="713097" y="1262219"/>
                  </a:lnTo>
                  <a:lnTo>
                    <a:pt x="713428" y="1261236"/>
                  </a:lnTo>
                  <a:lnTo>
                    <a:pt x="713428" y="1260580"/>
                  </a:lnTo>
                  <a:lnTo>
                    <a:pt x="712765" y="1260252"/>
                  </a:lnTo>
                  <a:lnTo>
                    <a:pt x="712765" y="1259268"/>
                  </a:lnTo>
                  <a:lnTo>
                    <a:pt x="712433" y="1258941"/>
                  </a:lnTo>
                  <a:lnTo>
                    <a:pt x="711770" y="1258941"/>
                  </a:lnTo>
                  <a:lnTo>
                    <a:pt x="711438" y="1258941"/>
                  </a:lnTo>
                  <a:lnTo>
                    <a:pt x="711106" y="1257957"/>
                  </a:lnTo>
                  <a:lnTo>
                    <a:pt x="710775" y="1257629"/>
                  </a:lnTo>
                  <a:lnTo>
                    <a:pt x="709779" y="1257301"/>
                  </a:lnTo>
                  <a:lnTo>
                    <a:pt x="709116" y="1257629"/>
                  </a:lnTo>
                  <a:lnTo>
                    <a:pt x="708121" y="1257957"/>
                  </a:lnTo>
                  <a:lnTo>
                    <a:pt x="708121" y="1258941"/>
                  </a:lnTo>
                  <a:lnTo>
                    <a:pt x="707457" y="1258941"/>
                  </a:lnTo>
                  <a:lnTo>
                    <a:pt x="707126" y="1258941"/>
                  </a:lnTo>
                  <a:lnTo>
                    <a:pt x="706794" y="1259268"/>
                  </a:lnTo>
                  <a:lnTo>
                    <a:pt x="706462" y="1260252"/>
                  </a:lnTo>
                  <a:lnTo>
                    <a:pt x="706130" y="1260580"/>
                  </a:lnTo>
                  <a:lnTo>
                    <a:pt x="705799" y="1260580"/>
                  </a:lnTo>
                  <a:lnTo>
                    <a:pt x="705799" y="1261236"/>
                  </a:lnTo>
                  <a:lnTo>
                    <a:pt x="706462" y="1262219"/>
                  </a:lnTo>
                  <a:lnTo>
                    <a:pt x="706462" y="1263203"/>
                  </a:lnTo>
                  <a:lnTo>
                    <a:pt x="707126" y="1263858"/>
                  </a:lnTo>
                  <a:lnTo>
                    <a:pt x="707789" y="1263858"/>
                  </a:lnTo>
                  <a:lnTo>
                    <a:pt x="708784" y="1263858"/>
                  </a:lnTo>
                  <a:lnTo>
                    <a:pt x="708784" y="1266481"/>
                  </a:lnTo>
                  <a:lnTo>
                    <a:pt x="708784" y="1268121"/>
                  </a:lnTo>
                  <a:lnTo>
                    <a:pt x="707457" y="1268776"/>
                  </a:lnTo>
                  <a:lnTo>
                    <a:pt x="708121" y="1269760"/>
                  </a:lnTo>
                  <a:lnTo>
                    <a:pt x="708784" y="1270416"/>
                  </a:lnTo>
                  <a:lnTo>
                    <a:pt x="708784" y="1271399"/>
                  </a:lnTo>
                  <a:lnTo>
                    <a:pt x="708121" y="1272055"/>
                  </a:lnTo>
                  <a:lnTo>
                    <a:pt x="707457" y="1273694"/>
                  </a:lnTo>
                  <a:lnTo>
                    <a:pt x="706130" y="1274678"/>
                  </a:lnTo>
                  <a:lnTo>
                    <a:pt x="704472" y="1275333"/>
                  </a:lnTo>
                  <a:lnTo>
                    <a:pt x="703145" y="1275989"/>
                  </a:lnTo>
                  <a:lnTo>
                    <a:pt x="701818" y="1276317"/>
                  </a:lnTo>
                  <a:lnTo>
                    <a:pt x="702813" y="1277301"/>
                  </a:lnTo>
                  <a:lnTo>
                    <a:pt x="703477" y="1278284"/>
                  </a:lnTo>
                  <a:lnTo>
                    <a:pt x="703808" y="1279268"/>
                  </a:lnTo>
                  <a:lnTo>
                    <a:pt x="703808" y="1280251"/>
                  </a:lnTo>
                  <a:lnTo>
                    <a:pt x="703477" y="1282546"/>
                  </a:lnTo>
                  <a:lnTo>
                    <a:pt x="702482" y="1284186"/>
                  </a:lnTo>
                  <a:lnTo>
                    <a:pt x="701486" y="1285497"/>
                  </a:lnTo>
                  <a:lnTo>
                    <a:pt x="699828" y="1286481"/>
                  </a:lnTo>
                  <a:lnTo>
                    <a:pt x="698501" y="1287464"/>
                  </a:lnTo>
                  <a:lnTo>
                    <a:pt x="708121" y="1287464"/>
                  </a:lnTo>
                  <a:lnTo>
                    <a:pt x="709779" y="1287464"/>
                  </a:lnTo>
                  <a:lnTo>
                    <a:pt x="711106" y="1287464"/>
                  </a:lnTo>
                  <a:lnTo>
                    <a:pt x="720726" y="1287464"/>
                  </a:lnTo>
                  <a:lnTo>
                    <a:pt x="729659" y="1287464"/>
                  </a:lnTo>
                  <a:lnTo>
                    <a:pt x="731199" y="1287464"/>
                  </a:lnTo>
                  <a:lnTo>
                    <a:pt x="732431" y="1287464"/>
                  </a:lnTo>
                  <a:lnTo>
                    <a:pt x="741363" y="1287464"/>
                  </a:lnTo>
                  <a:lnTo>
                    <a:pt x="741364" y="1287464"/>
                  </a:lnTo>
                  <a:lnTo>
                    <a:pt x="750165" y="1287464"/>
                  </a:lnTo>
                  <a:lnTo>
                    <a:pt x="751682" y="1287464"/>
                  </a:lnTo>
                  <a:lnTo>
                    <a:pt x="752896" y="1287464"/>
                  </a:lnTo>
                  <a:lnTo>
                    <a:pt x="762001" y="1287464"/>
                  </a:lnTo>
                  <a:lnTo>
                    <a:pt x="771621" y="1287464"/>
                  </a:lnTo>
                  <a:lnTo>
                    <a:pt x="772948" y="1287464"/>
                  </a:lnTo>
                  <a:lnTo>
                    <a:pt x="774606" y="1287464"/>
                  </a:lnTo>
                  <a:lnTo>
                    <a:pt x="782638" y="1287464"/>
                  </a:lnTo>
                  <a:lnTo>
                    <a:pt x="784226" y="1287464"/>
                  </a:lnTo>
                  <a:lnTo>
                    <a:pt x="792116" y="1287464"/>
                  </a:lnTo>
                  <a:lnTo>
                    <a:pt x="793424" y="1287464"/>
                  </a:lnTo>
                  <a:lnTo>
                    <a:pt x="795058" y="1287464"/>
                  </a:lnTo>
                  <a:lnTo>
                    <a:pt x="804863" y="1287464"/>
                  </a:lnTo>
                  <a:lnTo>
                    <a:pt x="813796" y="1287464"/>
                  </a:lnTo>
                  <a:lnTo>
                    <a:pt x="815028" y="1287464"/>
                  </a:lnTo>
                  <a:lnTo>
                    <a:pt x="816568" y="1287464"/>
                  </a:lnTo>
                  <a:lnTo>
                    <a:pt x="825501" y="1287464"/>
                  </a:lnTo>
                  <a:lnTo>
                    <a:pt x="835306" y="1287464"/>
                  </a:lnTo>
                  <a:lnTo>
                    <a:pt x="836287" y="1287464"/>
                  </a:lnTo>
                  <a:lnTo>
                    <a:pt x="837594" y="1287464"/>
                  </a:lnTo>
                  <a:lnTo>
                    <a:pt x="846138" y="1287464"/>
                  </a:lnTo>
                  <a:lnTo>
                    <a:pt x="847726" y="1287464"/>
                  </a:lnTo>
                  <a:lnTo>
                    <a:pt x="855758" y="1287464"/>
                  </a:lnTo>
                  <a:lnTo>
                    <a:pt x="857085" y="1287464"/>
                  </a:lnTo>
                  <a:lnTo>
                    <a:pt x="858412" y="1287464"/>
                  </a:lnTo>
                  <a:lnTo>
                    <a:pt x="868363" y="1287464"/>
                  </a:lnTo>
                  <a:lnTo>
                    <a:pt x="877468" y="1287464"/>
                  </a:lnTo>
                  <a:lnTo>
                    <a:pt x="878379" y="1287464"/>
                  </a:lnTo>
                  <a:lnTo>
                    <a:pt x="879593" y="1287464"/>
                  </a:lnTo>
                  <a:lnTo>
                    <a:pt x="889001" y="1287464"/>
                  </a:lnTo>
                  <a:lnTo>
                    <a:pt x="897934" y="1287464"/>
                  </a:lnTo>
                  <a:lnTo>
                    <a:pt x="899166" y="1287464"/>
                  </a:lnTo>
                  <a:lnTo>
                    <a:pt x="900398" y="1287464"/>
                  </a:lnTo>
                  <a:lnTo>
                    <a:pt x="909638" y="1287464"/>
                  </a:lnTo>
                  <a:lnTo>
                    <a:pt x="909639" y="1287464"/>
                  </a:lnTo>
                  <a:lnTo>
                    <a:pt x="919443" y="1287464"/>
                  </a:lnTo>
                  <a:lnTo>
                    <a:pt x="920424" y="1287464"/>
                  </a:lnTo>
                  <a:lnTo>
                    <a:pt x="921731" y="1287464"/>
                  </a:lnTo>
                  <a:lnTo>
                    <a:pt x="930276" y="1287464"/>
                  </a:lnTo>
                  <a:lnTo>
                    <a:pt x="931863" y="1287464"/>
                  </a:lnTo>
                  <a:lnTo>
                    <a:pt x="940227" y="1287464"/>
                  </a:lnTo>
                  <a:lnTo>
                    <a:pt x="941554" y="1287464"/>
                  </a:lnTo>
                  <a:lnTo>
                    <a:pt x="942881" y="1287464"/>
                  </a:lnTo>
                  <a:lnTo>
                    <a:pt x="952501" y="1287464"/>
                  </a:lnTo>
                  <a:lnTo>
                    <a:pt x="961909" y="1287464"/>
                  </a:lnTo>
                  <a:lnTo>
                    <a:pt x="962820" y="1287464"/>
                  </a:lnTo>
                  <a:lnTo>
                    <a:pt x="964034" y="1287464"/>
                  </a:lnTo>
                  <a:lnTo>
                    <a:pt x="973138" y="1287464"/>
                  </a:lnTo>
                  <a:lnTo>
                    <a:pt x="973139" y="1287464"/>
                  </a:lnTo>
                  <a:lnTo>
                    <a:pt x="982379" y="1287464"/>
                  </a:lnTo>
                  <a:lnTo>
                    <a:pt x="983611" y="1287464"/>
                  </a:lnTo>
                  <a:lnTo>
                    <a:pt x="984843" y="1287464"/>
                  </a:lnTo>
                  <a:lnTo>
                    <a:pt x="993776" y="1287464"/>
                  </a:lnTo>
                  <a:lnTo>
                    <a:pt x="1003908" y="1287464"/>
                  </a:lnTo>
                  <a:lnTo>
                    <a:pt x="1005215" y="1287464"/>
                  </a:lnTo>
                  <a:lnTo>
                    <a:pt x="1006196" y="1287464"/>
                  </a:lnTo>
                  <a:lnTo>
                    <a:pt x="1016001" y="1287464"/>
                  </a:lnTo>
                  <a:lnTo>
                    <a:pt x="1025242" y="1287464"/>
                  </a:lnTo>
                  <a:lnTo>
                    <a:pt x="1026474" y="1287464"/>
                  </a:lnTo>
                  <a:lnTo>
                    <a:pt x="1027706" y="1287464"/>
                  </a:lnTo>
                  <a:lnTo>
                    <a:pt x="1035051" y="1287464"/>
                  </a:lnTo>
                  <a:lnTo>
                    <a:pt x="1036639" y="1287464"/>
                  </a:lnTo>
                  <a:lnTo>
                    <a:pt x="1044856" y="1287464"/>
                  </a:lnTo>
                  <a:lnTo>
                    <a:pt x="1046163" y="1287464"/>
                  </a:lnTo>
                  <a:lnTo>
                    <a:pt x="1047471" y="1287464"/>
                  </a:lnTo>
                  <a:lnTo>
                    <a:pt x="1055688" y="1287464"/>
                  </a:lnTo>
                  <a:lnTo>
                    <a:pt x="1057276" y="1287464"/>
                  </a:lnTo>
                  <a:lnTo>
                    <a:pt x="1065308" y="1287464"/>
                  </a:lnTo>
                  <a:lnTo>
                    <a:pt x="1066635" y="1287464"/>
                  </a:lnTo>
                  <a:lnTo>
                    <a:pt x="1068293" y="1287464"/>
                  </a:lnTo>
                  <a:lnTo>
                    <a:pt x="1077913" y="1287464"/>
                  </a:lnTo>
                  <a:lnTo>
                    <a:pt x="1087018" y="1287464"/>
                  </a:lnTo>
                  <a:lnTo>
                    <a:pt x="1088232" y="1287464"/>
                  </a:lnTo>
                  <a:lnTo>
                    <a:pt x="1089749" y="1287464"/>
                  </a:lnTo>
                  <a:lnTo>
                    <a:pt x="1098551" y="1287464"/>
                  </a:lnTo>
                  <a:lnTo>
                    <a:pt x="1108029" y="1287464"/>
                  </a:lnTo>
                  <a:lnTo>
                    <a:pt x="1109337" y="1287464"/>
                  </a:lnTo>
                  <a:lnTo>
                    <a:pt x="1110644" y="1287464"/>
                  </a:lnTo>
                  <a:lnTo>
                    <a:pt x="1119188" y="1287464"/>
                  </a:lnTo>
                  <a:lnTo>
                    <a:pt x="1120776" y="1287464"/>
                  </a:lnTo>
                  <a:lnTo>
                    <a:pt x="1128993" y="1287464"/>
                  </a:lnTo>
                  <a:lnTo>
                    <a:pt x="1130301" y="1287464"/>
                  </a:lnTo>
                  <a:lnTo>
                    <a:pt x="1131608" y="1287464"/>
                  </a:lnTo>
                  <a:lnTo>
                    <a:pt x="1141413" y="1287464"/>
                  </a:lnTo>
                  <a:lnTo>
                    <a:pt x="1150215" y="1287464"/>
                  </a:lnTo>
                  <a:lnTo>
                    <a:pt x="1151429" y="1287464"/>
                  </a:lnTo>
                  <a:lnTo>
                    <a:pt x="1152643" y="1287464"/>
                  </a:lnTo>
                  <a:lnTo>
                    <a:pt x="1162051" y="1287464"/>
                  </a:lnTo>
                  <a:lnTo>
                    <a:pt x="1170984" y="1287464"/>
                  </a:lnTo>
                  <a:lnTo>
                    <a:pt x="1172216" y="1287464"/>
                  </a:lnTo>
                  <a:lnTo>
                    <a:pt x="1173448" y="1287464"/>
                  </a:lnTo>
                  <a:lnTo>
                    <a:pt x="1182688" y="1287464"/>
                  </a:lnTo>
                  <a:lnTo>
                    <a:pt x="1182689" y="1287464"/>
                  </a:lnTo>
                  <a:lnTo>
                    <a:pt x="1192493" y="1287464"/>
                  </a:lnTo>
                  <a:lnTo>
                    <a:pt x="1193474" y="1287464"/>
                  </a:lnTo>
                  <a:lnTo>
                    <a:pt x="1194781" y="1287464"/>
                  </a:lnTo>
                  <a:lnTo>
                    <a:pt x="1204913" y="1287464"/>
                  </a:lnTo>
                  <a:lnTo>
                    <a:pt x="1203279" y="1286481"/>
                  </a:lnTo>
                  <a:lnTo>
                    <a:pt x="1202474" y="1285875"/>
                  </a:lnTo>
                  <a:lnTo>
                    <a:pt x="1208302" y="1285875"/>
                  </a:lnTo>
                  <a:lnTo>
                    <a:pt x="1207733" y="1286481"/>
                  </a:lnTo>
                  <a:lnTo>
                    <a:pt x="1206501" y="1287464"/>
                  </a:lnTo>
                  <a:lnTo>
                    <a:pt x="1215434" y="1287464"/>
                  </a:lnTo>
                  <a:lnTo>
                    <a:pt x="1216666" y="1287464"/>
                  </a:lnTo>
                  <a:lnTo>
                    <a:pt x="1217898" y="1287464"/>
                  </a:lnTo>
                  <a:lnTo>
                    <a:pt x="1227139" y="1287464"/>
                  </a:lnTo>
                  <a:lnTo>
                    <a:pt x="1225599" y="1286481"/>
                  </a:lnTo>
                  <a:lnTo>
                    <a:pt x="1224841" y="1285875"/>
                  </a:lnTo>
                  <a:lnTo>
                    <a:pt x="1230687" y="1285875"/>
                  </a:lnTo>
                  <a:lnTo>
                    <a:pt x="1229940" y="1286481"/>
                  </a:lnTo>
                  <a:lnTo>
                    <a:pt x="1228726" y="1287464"/>
                  </a:lnTo>
                  <a:lnTo>
                    <a:pt x="1237831" y="1287464"/>
                  </a:lnTo>
                  <a:lnTo>
                    <a:pt x="1239045" y="1287464"/>
                  </a:lnTo>
                  <a:lnTo>
                    <a:pt x="1240259" y="1287464"/>
                  </a:lnTo>
                  <a:lnTo>
                    <a:pt x="1243825" y="1287464"/>
                  </a:lnTo>
                  <a:lnTo>
                    <a:pt x="1243825" y="1289051"/>
                  </a:lnTo>
                  <a:lnTo>
                    <a:pt x="1266447" y="1289051"/>
                  </a:lnTo>
                  <a:lnTo>
                    <a:pt x="1266447" y="1285875"/>
                  </a:lnTo>
                  <a:lnTo>
                    <a:pt x="1266826" y="1285875"/>
                  </a:lnTo>
                  <a:lnTo>
                    <a:pt x="1280274" y="1398587"/>
                  </a:lnTo>
                  <a:lnTo>
                    <a:pt x="1282599" y="1398587"/>
                  </a:lnTo>
                  <a:lnTo>
                    <a:pt x="1292860" y="1350035"/>
                  </a:lnTo>
                  <a:lnTo>
                    <a:pt x="1297375" y="1398587"/>
                  </a:lnTo>
                  <a:lnTo>
                    <a:pt x="1327960" y="1398587"/>
                  </a:lnTo>
                  <a:lnTo>
                    <a:pt x="1338726" y="1410037"/>
                  </a:lnTo>
                  <a:lnTo>
                    <a:pt x="1339992" y="1406857"/>
                  </a:lnTo>
                  <a:lnTo>
                    <a:pt x="1341575" y="1405266"/>
                  </a:lnTo>
                  <a:lnTo>
                    <a:pt x="1342525" y="1404312"/>
                  </a:lnTo>
                  <a:lnTo>
                    <a:pt x="1343475" y="1403994"/>
                  </a:lnTo>
                  <a:lnTo>
                    <a:pt x="1344741" y="1404312"/>
                  </a:lnTo>
                  <a:lnTo>
                    <a:pt x="1345375" y="1404948"/>
                  </a:lnTo>
                  <a:lnTo>
                    <a:pt x="1346325" y="1406221"/>
                  </a:lnTo>
                  <a:lnTo>
                    <a:pt x="1346958" y="1407811"/>
                  </a:lnTo>
                  <a:lnTo>
                    <a:pt x="1348541" y="1411310"/>
                  </a:lnTo>
                  <a:lnTo>
                    <a:pt x="1349491" y="1414808"/>
                  </a:lnTo>
                  <a:lnTo>
                    <a:pt x="1350124" y="1418943"/>
                  </a:lnTo>
                  <a:lnTo>
                    <a:pt x="1352024" y="1420533"/>
                  </a:lnTo>
                  <a:lnTo>
                    <a:pt x="1353924" y="1422760"/>
                  </a:lnTo>
                  <a:lnTo>
                    <a:pt x="1356140" y="1425622"/>
                  </a:lnTo>
                  <a:lnTo>
                    <a:pt x="1357723" y="1428167"/>
                  </a:lnTo>
                  <a:lnTo>
                    <a:pt x="1360256" y="1432938"/>
                  </a:lnTo>
                  <a:lnTo>
                    <a:pt x="1361206" y="1434846"/>
                  </a:lnTo>
                  <a:lnTo>
                    <a:pt x="1361206" y="1446932"/>
                  </a:lnTo>
                  <a:lnTo>
                    <a:pt x="1362156" y="1447886"/>
                  </a:lnTo>
                  <a:lnTo>
                    <a:pt x="1363106" y="1448840"/>
                  </a:lnTo>
                  <a:lnTo>
                    <a:pt x="1364056" y="1451067"/>
                  </a:lnTo>
                  <a:lnTo>
                    <a:pt x="1364689" y="1453929"/>
                  </a:lnTo>
                  <a:lnTo>
                    <a:pt x="1365006" y="1456474"/>
                  </a:lnTo>
                  <a:lnTo>
                    <a:pt x="1365006" y="1461245"/>
                  </a:lnTo>
                  <a:lnTo>
                    <a:pt x="1364689" y="1463153"/>
                  </a:lnTo>
                  <a:lnTo>
                    <a:pt x="1440680" y="1584651"/>
                  </a:lnTo>
                  <a:lnTo>
                    <a:pt x="1446695" y="1605643"/>
                  </a:lnTo>
                  <a:lnTo>
                    <a:pt x="1451761" y="1605007"/>
                  </a:lnTo>
                  <a:lnTo>
                    <a:pt x="1451761" y="1600554"/>
                  </a:lnTo>
                  <a:lnTo>
                    <a:pt x="1451128" y="1593557"/>
                  </a:lnTo>
                  <a:lnTo>
                    <a:pt x="1454294" y="1586560"/>
                  </a:lnTo>
                  <a:lnTo>
                    <a:pt x="1453661" y="1578926"/>
                  </a:lnTo>
                  <a:lnTo>
                    <a:pt x="1453661" y="1572565"/>
                  </a:lnTo>
                  <a:lnTo>
                    <a:pt x="1454928" y="1563977"/>
                  </a:lnTo>
                  <a:lnTo>
                    <a:pt x="1456511" y="1561433"/>
                  </a:lnTo>
                  <a:lnTo>
                    <a:pt x="1460944" y="1559207"/>
                  </a:lnTo>
                  <a:lnTo>
                    <a:pt x="1461577" y="1556980"/>
                  </a:lnTo>
                  <a:lnTo>
                    <a:pt x="1463160" y="1552209"/>
                  </a:lnTo>
                  <a:lnTo>
                    <a:pt x="1466960" y="1552209"/>
                  </a:lnTo>
                  <a:lnTo>
                    <a:pt x="1468226" y="1556344"/>
                  </a:lnTo>
                  <a:lnTo>
                    <a:pt x="1468226" y="1560479"/>
                  </a:lnTo>
                  <a:lnTo>
                    <a:pt x="1468859" y="1564932"/>
                  </a:lnTo>
                  <a:lnTo>
                    <a:pt x="1471709" y="1570339"/>
                  </a:lnTo>
                  <a:lnTo>
                    <a:pt x="1472976" y="1576700"/>
                  </a:lnTo>
                  <a:lnTo>
                    <a:pt x="1473609" y="1584651"/>
                  </a:lnTo>
                  <a:lnTo>
                    <a:pt x="1474875" y="1591648"/>
                  </a:lnTo>
                  <a:lnTo>
                    <a:pt x="1473609" y="1598010"/>
                  </a:lnTo>
                  <a:lnTo>
                    <a:pt x="1474242" y="1606279"/>
                  </a:lnTo>
                  <a:lnTo>
                    <a:pt x="1476142" y="1614549"/>
                  </a:lnTo>
                  <a:lnTo>
                    <a:pt x="1480258" y="1614549"/>
                  </a:lnTo>
                  <a:lnTo>
                    <a:pt x="1480258" y="1623136"/>
                  </a:lnTo>
                  <a:lnTo>
                    <a:pt x="1486274" y="1658759"/>
                  </a:lnTo>
                  <a:lnTo>
                    <a:pt x="1486274" y="1747179"/>
                  </a:lnTo>
                  <a:lnTo>
                    <a:pt x="1491973" y="1747179"/>
                  </a:lnTo>
                  <a:lnTo>
                    <a:pt x="1491973" y="1784710"/>
                  </a:lnTo>
                  <a:lnTo>
                    <a:pt x="1496406" y="1784710"/>
                  </a:lnTo>
                  <a:lnTo>
                    <a:pt x="1496406" y="1819378"/>
                  </a:lnTo>
                  <a:lnTo>
                    <a:pt x="1496406" y="1938650"/>
                  </a:lnTo>
                  <a:lnTo>
                    <a:pt x="1503055" y="1938650"/>
                  </a:lnTo>
                  <a:lnTo>
                    <a:pt x="1503055" y="1976499"/>
                  </a:lnTo>
                  <a:lnTo>
                    <a:pt x="1506538" y="1980315"/>
                  </a:lnTo>
                  <a:lnTo>
                    <a:pt x="1506538" y="1999717"/>
                  </a:lnTo>
                  <a:lnTo>
                    <a:pt x="1501155" y="1999717"/>
                  </a:lnTo>
                  <a:lnTo>
                    <a:pt x="1501155" y="2122487"/>
                  </a:lnTo>
                  <a:lnTo>
                    <a:pt x="1325563" y="2122487"/>
                  </a:lnTo>
                  <a:lnTo>
                    <a:pt x="1325563" y="2122488"/>
                  </a:lnTo>
                  <a:lnTo>
                    <a:pt x="311150" y="2122488"/>
                  </a:lnTo>
                  <a:lnTo>
                    <a:pt x="311150" y="2122487"/>
                  </a:lnTo>
                  <a:lnTo>
                    <a:pt x="0" y="2122487"/>
                  </a:lnTo>
                  <a:lnTo>
                    <a:pt x="0" y="1627822"/>
                  </a:lnTo>
                  <a:lnTo>
                    <a:pt x="7620" y="1614170"/>
                  </a:lnTo>
                  <a:lnTo>
                    <a:pt x="6985" y="1610677"/>
                  </a:lnTo>
                  <a:lnTo>
                    <a:pt x="6350" y="1603057"/>
                  </a:lnTo>
                  <a:lnTo>
                    <a:pt x="6033" y="1598612"/>
                  </a:lnTo>
                  <a:lnTo>
                    <a:pt x="6350" y="1594485"/>
                  </a:lnTo>
                  <a:lnTo>
                    <a:pt x="6668" y="1592580"/>
                  </a:lnTo>
                  <a:lnTo>
                    <a:pt x="6985" y="1590992"/>
                  </a:lnTo>
                  <a:lnTo>
                    <a:pt x="7620" y="1589405"/>
                  </a:lnTo>
                  <a:lnTo>
                    <a:pt x="8573" y="1588452"/>
                  </a:lnTo>
                  <a:lnTo>
                    <a:pt x="8573" y="1586230"/>
                  </a:lnTo>
                  <a:lnTo>
                    <a:pt x="8573" y="1584007"/>
                  </a:lnTo>
                  <a:lnTo>
                    <a:pt x="9208" y="1580832"/>
                  </a:lnTo>
                  <a:lnTo>
                    <a:pt x="9843" y="1577975"/>
                  </a:lnTo>
                  <a:lnTo>
                    <a:pt x="11748" y="1575117"/>
                  </a:lnTo>
                  <a:lnTo>
                    <a:pt x="12383" y="1574165"/>
                  </a:lnTo>
                  <a:lnTo>
                    <a:pt x="13653" y="1573212"/>
                  </a:lnTo>
                  <a:lnTo>
                    <a:pt x="14923" y="1572577"/>
                  </a:lnTo>
                  <a:lnTo>
                    <a:pt x="16510" y="1571942"/>
                  </a:lnTo>
                  <a:lnTo>
                    <a:pt x="18733" y="1571942"/>
                  </a:lnTo>
                  <a:lnTo>
                    <a:pt x="20955" y="1571942"/>
                  </a:lnTo>
                  <a:lnTo>
                    <a:pt x="23178" y="1572260"/>
                  </a:lnTo>
                  <a:lnTo>
                    <a:pt x="25718" y="1572895"/>
                  </a:lnTo>
                  <a:lnTo>
                    <a:pt x="26670" y="1573530"/>
                  </a:lnTo>
                  <a:lnTo>
                    <a:pt x="27305" y="1574482"/>
                  </a:lnTo>
                  <a:lnTo>
                    <a:pt x="27940" y="1575435"/>
                  </a:lnTo>
                  <a:lnTo>
                    <a:pt x="28258" y="1577022"/>
                  </a:lnTo>
                  <a:lnTo>
                    <a:pt x="28258" y="1578610"/>
                  </a:lnTo>
                  <a:lnTo>
                    <a:pt x="28258" y="1580197"/>
                  </a:lnTo>
                  <a:lnTo>
                    <a:pt x="28575" y="1581467"/>
                  </a:lnTo>
                  <a:lnTo>
                    <a:pt x="29210" y="1584642"/>
                  </a:lnTo>
                  <a:lnTo>
                    <a:pt x="29845" y="1588452"/>
                  </a:lnTo>
                  <a:lnTo>
                    <a:pt x="29845" y="1590040"/>
                  </a:lnTo>
                  <a:lnTo>
                    <a:pt x="29528" y="1591627"/>
                  </a:lnTo>
                  <a:lnTo>
                    <a:pt x="29528" y="1604010"/>
                  </a:lnTo>
                  <a:lnTo>
                    <a:pt x="31115" y="1611630"/>
                  </a:lnTo>
                  <a:lnTo>
                    <a:pt x="121603" y="1447800"/>
                  </a:lnTo>
                  <a:lnTo>
                    <a:pt x="139700" y="1416050"/>
                  </a:lnTo>
                  <a:lnTo>
                    <a:pt x="335598" y="1404620"/>
                  </a:lnTo>
                  <a:lnTo>
                    <a:pt x="339367" y="1404413"/>
                  </a:lnTo>
                  <a:lnTo>
                    <a:pt x="344170" y="1350035"/>
                  </a:lnTo>
                  <a:lnTo>
                    <a:pt x="355174" y="1403545"/>
                  </a:lnTo>
                  <a:lnTo>
                    <a:pt x="355852" y="1403508"/>
                  </a:lnTo>
                  <a:lnTo>
                    <a:pt x="369888" y="1285875"/>
                  </a:lnTo>
                  <a:lnTo>
                    <a:pt x="373133" y="1285875"/>
                  </a:lnTo>
                  <a:lnTo>
                    <a:pt x="373133" y="1298576"/>
                  </a:lnTo>
                  <a:lnTo>
                    <a:pt x="396004" y="1298576"/>
                  </a:lnTo>
                  <a:lnTo>
                    <a:pt x="396004" y="1287464"/>
                  </a:lnTo>
                  <a:lnTo>
                    <a:pt x="404221" y="1287464"/>
                  </a:lnTo>
                  <a:lnTo>
                    <a:pt x="405453" y="1287464"/>
                  </a:lnTo>
                  <a:lnTo>
                    <a:pt x="406993" y="1287464"/>
                  </a:lnTo>
                  <a:lnTo>
                    <a:pt x="415926" y="1287464"/>
                  </a:lnTo>
                  <a:lnTo>
                    <a:pt x="414694" y="1286481"/>
                  </a:lnTo>
                  <a:lnTo>
                    <a:pt x="413746" y="1285875"/>
                  </a:lnTo>
                  <a:lnTo>
                    <a:pt x="417998" y="1285875"/>
                  </a:lnTo>
                  <a:lnTo>
                    <a:pt x="419404" y="1153046"/>
                  </a:lnTo>
                  <a:lnTo>
                    <a:pt x="415925" y="1140337"/>
                  </a:lnTo>
                  <a:lnTo>
                    <a:pt x="423200" y="1122544"/>
                  </a:lnTo>
                  <a:lnTo>
                    <a:pt x="416874" y="1116190"/>
                  </a:lnTo>
                  <a:lnTo>
                    <a:pt x="423200" y="1112377"/>
                  </a:lnTo>
                  <a:lnTo>
                    <a:pt x="424781" y="1094266"/>
                  </a:lnTo>
                  <a:lnTo>
                    <a:pt x="418455" y="1086641"/>
                  </a:lnTo>
                  <a:lnTo>
                    <a:pt x="427311" y="1084734"/>
                  </a:lnTo>
                  <a:lnTo>
                    <a:pt x="429525" y="1060904"/>
                  </a:lnTo>
                  <a:lnTo>
                    <a:pt x="420986" y="1058362"/>
                  </a:lnTo>
                  <a:lnTo>
                    <a:pt x="428260" y="1052643"/>
                  </a:lnTo>
                  <a:lnTo>
                    <a:pt x="432688" y="1027542"/>
                  </a:lnTo>
                  <a:lnTo>
                    <a:pt x="425730" y="1025001"/>
                  </a:lnTo>
                  <a:lnTo>
                    <a:pt x="432688" y="1016740"/>
                  </a:lnTo>
                  <a:lnTo>
                    <a:pt x="437432" y="885834"/>
                  </a:lnTo>
                  <a:lnTo>
                    <a:pt x="432055" y="885834"/>
                  </a:lnTo>
                  <a:lnTo>
                    <a:pt x="432055" y="880433"/>
                  </a:lnTo>
                  <a:lnTo>
                    <a:pt x="438381" y="873761"/>
                  </a:lnTo>
                  <a:lnTo>
                    <a:pt x="438381" y="794646"/>
                  </a:lnTo>
                  <a:lnTo>
                    <a:pt x="428260" y="779712"/>
                  </a:lnTo>
                  <a:lnTo>
                    <a:pt x="428260" y="742855"/>
                  </a:lnTo>
                  <a:lnTo>
                    <a:pt x="449451" y="742855"/>
                  </a:lnTo>
                  <a:lnTo>
                    <a:pt x="449451" y="731735"/>
                  </a:lnTo>
                  <a:lnTo>
                    <a:pt x="469377" y="731735"/>
                  </a:lnTo>
                  <a:lnTo>
                    <a:pt x="469377" y="589709"/>
                  </a:lnTo>
                  <a:lnTo>
                    <a:pt x="487089" y="506781"/>
                  </a:lnTo>
                  <a:lnTo>
                    <a:pt x="487089" y="414639"/>
                  </a:lnTo>
                  <a:lnTo>
                    <a:pt x="495945" y="400977"/>
                  </a:lnTo>
                  <a:lnTo>
                    <a:pt x="500689" y="358401"/>
                  </a:lnTo>
                  <a:lnTo>
                    <a:pt x="510177" y="399070"/>
                  </a:lnTo>
                  <a:lnTo>
                    <a:pt x="510177" y="343785"/>
                  </a:lnTo>
                  <a:lnTo>
                    <a:pt x="495945" y="327263"/>
                  </a:lnTo>
                  <a:lnTo>
                    <a:pt x="495945" y="301209"/>
                  </a:lnTo>
                  <a:lnTo>
                    <a:pt x="517452" y="268165"/>
                  </a:lnTo>
                  <a:lnTo>
                    <a:pt x="519982" y="267212"/>
                  </a:lnTo>
                  <a:lnTo>
                    <a:pt x="519982" y="234485"/>
                  </a:lnTo>
                  <a:lnTo>
                    <a:pt x="512708" y="234485"/>
                  </a:lnTo>
                  <a:lnTo>
                    <a:pt x="512391" y="233850"/>
                  </a:lnTo>
                  <a:lnTo>
                    <a:pt x="511126" y="232579"/>
                  </a:lnTo>
                  <a:lnTo>
                    <a:pt x="509861" y="231944"/>
                  </a:lnTo>
                  <a:lnTo>
                    <a:pt x="508596" y="231308"/>
                  </a:lnTo>
                  <a:lnTo>
                    <a:pt x="506698" y="230990"/>
                  </a:lnTo>
                  <a:lnTo>
                    <a:pt x="504801" y="231308"/>
                  </a:lnTo>
                  <a:lnTo>
                    <a:pt x="503852" y="230990"/>
                  </a:lnTo>
                  <a:lnTo>
                    <a:pt x="502587" y="230037"/>
                  </a:lnTo>
                  <a:lnTo>
                    <a:pt x="502270" y="229084"/>
                  </a:lnTo>
                  <a:lnTo>
                    <a:pt x="501954" y="228448"/>
                  </a:lnTo>
                  <a:lnTo>
                    <a:pt x="502270" y="227495"/>
                  </a:lnTo>
                  <a:lnTo>
                    <a:pt x="503219" y="226224"/>
                  </a:lnTo>
                  <a:lnTo>
                    <a:pt x="503852" y="225589"/>
                  </a:lnTo>
                  <a:lnTo>
                    <a:pt x="503852" y="225271"/>
                  </a:lnTo>
                  <a:lnTo>
                    <a:pt x="502587" y="224953"/>
                  </a:lnTo>
                  <a:lnTo>
                    <a:pt x="502270" y="224318"/>
                  </a:lnTo>
                  <a:lnTo>
                    <a:pt x="501954" y="223365"/>
                  </a:lnTo>
                  <a:lnTo>
                    <a:pt x="501954" y="222412"/>
                  </a:lnTo>
                  <a:lnTo>
                    <a:pt x="502270" y="221776"/>
                  </a:lnTo>
                  <a:lnTo>
                    <a:pt x="502587" y="221776"/>
                  </a:lnTo>
                  <a:lnTo>
                    <a:pt x="503536" y="221776"/>
                  </a:lnTo>
                  <a:lnTo>
                    <a:pt x="506382" y="221141"/>
                  </a:lnTo>
                  <a:lnTo>
                    <a:pt x="507647" y="221141"/>
                  </a:lnTo>
                  <a:lnTo>
                    <a:pt x="508596" y="221141"/>
                  </a:lnTo>
                  <a:lnTo>
                    <a:pt x="508912" y="221776"/>
                  </a:lnTo>
                  <a:lnTo>
                    <a:pt x="508596" y="222412"/>
                  </a:lnTo>
                  <a:lnTo>
                    <a:pt x="509545" y="221776"/>
                  </a:lnTo>
                  <a:lnTo>
                    <a:pt x="510494" y="221776"/>
                  </a:lnTo>
                  <a:lnTo>
                    <a:pt x="510810" y="222094"/>
                  </a:lnTo>
                  <a:lnTo>
                    <a:pt x="511126" y="223047"/>
                  </a:lnTo>
                  <a:lnTo>
                    <a:pt x="512391" y="223047"/>
                  </a:lnTo>
                  <a:lnTo>
                    <a:pt x="513657" y="223683"/>
                  </a:lnTo>
                  <a:lnTo>
                    <a:pt x="513657" y="222412"/>
                  </a:lnTo>
                  <a:lnTo>
                    <a:pt x="513024" y="221776"/>
                  </a:lnTo>
                  <a:lnTo>
                    <a:pt x="513024" y="220823"/>
                  </a:lnTo>
                  <a:lnTo>
                    <a:pt x="513340" y="219552"/>
                  </a:lnTo>
                  <a:lnTo>
                    <a:pt x="513340" y="218281"/>
                  </a:lnTo>
                  <a:lnTo>
                    <a:pt x="513024" y="215739"/>
                  </a:lnTo>
                  <a:lnTo>
                    <a:pt x="512708" y="214151"/>
                  </a:lnTo>
                  <a:lnTo>
                    <a:pt x="512075" y="212880"/>
                  </a:lnTo>
                  <a:lnTo>
                    <a:pt x="511126" y="211926"/>
                  </a:lnTo>
                  <a:lnTo>
                    <a:pt x="509545" y="211291"/>
                  </a:lnTo>
                  <a:lnTo>
                    <a:pt x="508596" y="210973"/>
                  </a:lnTo>
                  <a:lnTo>
                    <a:pt x="507647" y="210338"/>
                  </a:lnTo>
                  <a:lnTo>
                    <a:pt x="506698" y="209385"/>
                  </a:lnTo>
                  <a:lnTo>
                    <a:pt x="506066" y="208749"/>
                  </a:lnTo>
                  <a:lnTo>
                    <a:pt x="506066" y="207160"/>
                  </a:lnTo>
                  <a:lnTo>
                    <a:pt x="506698" y="206207"/>
                  </a:lnTo>
                  <a:lnTo>
                    <a:pt x="508912" y="205254"/>
                  </a:lnTo>
                  <a:lnTo>
                    <a:pt x="508280" y="204301"/>
                  </a:lnTo>
                  <a:lnTo>
                    <a:pt x="508280" y="203665"/>
                  </a:lnTo>
                  <a:lnTo>
                    <a:pt x="508912" y="202712"/>
                  </a:lnTo>
                  <a:lnTo>
                    <a:pt x="509229" y="202077"/>
                  </a:lnTo>
                  <a:lnTo>
                    <a:pt x="509861" y="201759"/>
                  </a:lnTo>
                  <a:lnTo>
                    <a:pt x="510494" y="202077"/>
                  </a:lnTo>
                  <a:lnTo>
                    <a:pt x="511126" y="202077"/>
                  </a:lnTo>
                  <a:lnTo>
                    <a:pt x="511443" y="202077"/>
                  </a:lnTo>
                  <a:lnTo>
                    <a:pt x="511443" y="203030"/>
                  </a:lnTo>
                  <a:lnTo>
                    <a:pt x="511759" y="203030"/>
                  </a:lnTo>
                  <a:lnTo>
                    <a:pt x="512708" y="202712"/>
                  </a:lnTo>
                  <a:lnTo>
                    <a:pt x="513340" y="202395"/>
                  </a:lnTo>
                  <a:lnTo>
                    <a:pt x="513657" y="202395"/>
                  </a:lnTo>
                  <a:lnTo>
                    <a:pt x="513657" y="203030"/>
                  </a:lnTo>
                  <a:lnTo>
                    <a:pt x="514922" y="203348"/>
                  </a:lnTo>
                  <a:lnTo>
                    <a:pt x="515238" y="203665"/>
                  </a:lnTo>
                  <a:lnTo>
                    <a:pt x="515238" y="203983"/>
                  </a:lnTo>
                  <a:lnTo>
                    <a:pt x="514922" y="204301"/>
                  </a:lnTo>
                  <a:lnTo>
                    <a:pt x="515238" y="204619"/>
                  </a:lnTo>
                  <a:lnTo>
                    <a:pt x="515554" y="204619"/>
                  </a:lnTo>
                  <a:lnTo>
                    <a:pt x="515871" y="204619"/>
                  </a:lnTo>
                  <a:lnTo>
                    <a:pt x="516503" y="204301"/>
                  </a:lnTo>
                  <a:lnTo>
                    <a:pt x="517136" y="204619"/>
                  </a:lnTo>
                  <a:lnTo>
                    <a:pt x="517136" y="205890"/>
                  </a:lnTo>
                  <a:lnTo>
                    <a:pt x="517136" y="206207"/>
                  </a:lnTo>
                  <a:lnTo>
                    <a:pt x="517136" y="206525"/>
                  </a:lnTo>
                  <a:lnTo>
                    <a:pt x="517768" y="206525"/>
                  </a:lnTo>
                  <a:lnTo>
                    <a:pt x="518401" y="206525"/>
                  </a:lnTo>
                  <a:lnTo>
                    <a:pt x="518717" y="206525"/>
                  </a:lnTo>
                  <a:lnTo>
                    <a:pt x="518717" y="206843"/>
                  </a:lnTo>
                  <a:lnTo>
                    <a:pt x="519350" y="207478"/>
                  </a:lnTo>
                  <a:lnTo>
                    <a:pt x="519982" y="207796"/>
                  </a:lnTo>
                  <a:lnTo>
                    <a:pt x="520299" y="209067"/>
                  </a:lnTo>
                  <a:lnTo>
                    <a:pt x="521880" y="207796"/>
                  </a:lnTo>
                  <a:lnTo>
                    <a:pt x="521247" y="207478"/>
                  </a:lnTo>
                  <a:lnTo>
                    <a:pt x="521247" y="206843"/>
                  </a:lnTo>
                  <a:lnTo>
                    <a:pt x="522196" y="205572"/>
                  </a:lnTo>
                  <a:lnTo>
                    <a:pt x="522829" y="204936"/>
                  </a:lnTo>
                  <a:lnTo>
                    <a:pt x="523778" y="204301"/>
                  </a:lnTo>
                  <a:lnTo>
                    <a:pt x="524094" y="203983"/>
                  </a:lnTo>
                  <a:lnTo>
                    <a:pt x="524727" y="202712"/>
                  </a:lnTo>
                  <a:lnTo>
                    <a:pt x="525043" y="202077"/>
                  </a:lnTo>
                  <a:lnTo>
                    <a:pt x="525043" y="200806"/>
                  </a:lnTo>
                  <a:lnTo>
                    <a:pt x="524727" y="199853"/>
                  </a:lnTo>
                  <a:lnTo>
                    <a:pt x="524094" y="198899"/>
                  </a:lnTo>
                  <a:lnTo>
                    <a:pt x="523145" y="197946"/>
                  </a:lnTo>
                  <a:lnTo>
                    <a:pt x="522513" y="196993"/>
                  </a:lnTo>
                  <a:lnTo>
                    <a:pt x="521880" y="196040"/>
                  </a:lnTo>
                  <a:lnTo>
                    <a:pt x="521247" y="194769"/>
                  </a:lnTo>
                  <a:lnTo>
                    <a:pt x="521880" y="193498"/>
                  </a:lnTo>
                  <a:lnTo>
                    <a:pt x="522196" y="193180"/>
                  </a:lnTo>
                  <a:lnTo>
                    <a:pt x="522829" y="192863"/>
                  </a:lnTo>
                  <a:lnTo>
                    <a:pt x="524727" y="192227"/>
                  </a:lnTo>
                  <a:lnTo>
                    <a:pt x="525675" y="192545"/>
                  </a:lnTo>
                  <a:lnTo>
                    <a:pt x="525992" y="191909"/>
                  </a:lnTo>
                  <a:lnTo>
                    <a:pt x="526308" y="191274"/>
                  </a:lnTo>
                  <a:lnTo>
                    <a:pt x="526941" y="190956"/>
                  </a:lnTo>
                  <a:lnTo>
                    <a:pt x="527573" y="190638"/>
                  </a:lnTo>
                  <a:lnTo>
                    <a:pt x="527889" y="190321"/>
                  </a:lnTo>
                  <a:lnTo>
                    <a:pt x="528206" y="190956"/>
                  </a:lnTo>
                  <a:lnTo>
                    <a:pt x="529154" y="190638"/>
                  </a:lnTo>
                  <a:lnTo>
                    <a:pt x="529471" y="190956"/>
                  </a:lnTo>
                  <a:lnTo>
                    <a:pt x="529471" y="191592"/>
                  </a:lnTo>
                  <a:lnTo>
                    <a:pt x="529471" y="191909"/>
                  </a:lnTo>
                  <a:lnTo>
                    <a:pt x="529787" y="191909"/>
                  </a:lnTo>
                  <a:lnTo>
                    <a:pt x="530420" y="191909"/>
                  </a:lnTo>
                  <a:lnTo>
                    <a:pt x="531052" y="191592"/>
                  </a:lnTo>
                  <a:lnTo>
                    <a:pt x="531368" y="191592"/>
                  </a:lnTo>
                  <a:lnTo>
                    <a:pt x="531368" y="192227"/>
                  </a:lnTo>
                  <a:lnTo>
                    <a:pt x="532001" y="192863"/>
                  </a:lnTo>
                  <a:lnTo>
                    <a:pt x="532317" y="193180"/>
                  </a:lnTo>
                  <a:lnTo>
                    <a:pt x="532317" y="194134"/>
                  </a:lnTo>
                  <a:lnTo>
                    <a:pt x="532001" y="194769"/>
                  </a:lnTo>
                  <a:lnTo>
                    <a:pt x="532001" y="195087"/>
                  </a:lnTo>
                  <a:lnTo>
                    <a:pt x="532317" y="195087"/>
                  </a:lnTo>
                  <a:lnTo>
                    <a:pt x="532950" y="194769"/>
                  </a:lnTo>
                  <a:lnTo>
                    <a:pt x="533582" y="195087"/>
                  </a:lnTo>
                  <a:lnTo>
                    <a:pt x="533266" y="195722"/>
                  </a:lnTo>
                  <a:lnTo>
                    <a:pt x="533266" y="196358"/>
                  </a:lnTo>
                  <a:lnTo>
                    <a:pt x="533266" y="196993"/>
                  </a:lnTo>
                  <a:lnTo>
                    <a:pt x="533899" y="197311"/>
                  </a:lnTo>
                  <a:lnTo>
                    <a:pt x="534215" y="197311"/>
                  </a:lnTo>
                  <a:lnTo>
                    <a:pt x="534215" y="197946"/>
                  </a:lnTo>
                  <a:lnTo>
                    <a:pt x="534215" y="198582"/>
                  </a:lnTo>
                  <a:lnTo>
                    <a:pt x="534848" y="198582"/>
                  </a:lnTo>
                  <a:lnTo>
                    <a:pt x="535164" y="198899"/>
                  </a:lnTo>
                  <a:lnTo>
                    <a:pt x="535164" y="199535"/>
                  </a:lnTo>
                  <a:lnTo>
                    <a:pt x="538959" y="199217"/>
                  </a:lnTo>
                  <a:lnTo>
                    <a:pt x="538959" y="198899"/>
                  </a:lnTo>
                  <a:lnTo>
                    <a:pt x="538959" y="198582"/>
                  </a:lnTo>
                  <a:lnTo>
                    <a:pt x="539908" y="197946"/>
                  </a:lnTo>
                  <a:lnTo>
                    <a:pt x="541490" y="197311"/>
                  </a:lnTo>
                  <a:lnTo>
                    <a:pt x="542122" y="196993"/>
                  </a:lnTo>
                  <a:lnTo>
                    <a:pt x="543704" y="196358"/>
                  </a:lnTo>
                  <a:lnTo>
                    <a:pt x="544336" y="195722"/>
                  </a:lnTo>
                  <a:lnTo>
                    <a:pt x="544652" y="195087"/>
                  </a:lnTo>
                  <a:lnTo>
                    <a:pt x="544336" y="194451"/>
                  </a:lnTo>
                  <a:lnTo>
                    <a:pt x="543704" y="192863"/>
                  </a:lnTo>
                  <a:lnTo>
                    <a:pt x="542755" y="192227"/>
                  </a:lnTo>
                  <a:lnTo>
                    <a:pt x="541490" y="190321"/>
                  </a:lnTo>
                  <a:lnTo>
                    <a:pt x="541173" y="189368"/>
                  </a:lnTo>
                  <a:lnTo>
                    <a:pt x="541490" y="188414"/>
                  </a:lnTo>
                  <a:lnTo>
                    <a:pt x="542122" y="187779"/>
                  </a:lnTo>
                  <a:lnTo>
                    <a:pt x="543704" y="187143"/>
                  </a:lnTo>
                  <a:lnTo>
                    <a:pt x="544652" y="187143"/>
                  </a:lnTo>
                  <a:lnTo>
                    <a:pt x="545601" y="187143"/>
                  </a:lnTo>
                  <a:lnTo>
                    <a:pt x="546550" y="188097"/>
                  </a:lnTo>
                  <a:lnTo>
                    <a:pt x="546866" y="187143"/>
                  </a:lnTo>
                  <a:lnTo>
                    <a:pt x="547499" y="186190"/>
                  </a:lnTo>
                  <a:lnTo>
                    <a:pt x="547815" y="186190"/>
                  </a:lnTo>
                  <a:lnTo>
                    <a:pt x="548132" y="186190"/>
                  </a:lnTo>
                  <a:lnTo>
                    <a:pt x="548764" y="185873"/>
                  </a:lnTo>
                  <a:lnTo>
                    <a:pt x="549080" y="185555"/>
                  </a:lnTo>
                  <a:lnTo>
                    <a:pt x="549397" y="185873"/>
                  </a:lnTo>
                  <a:lnTo>
                    <a:pt x="549713" y="186190"/>
                  </a:lnTo>
                  <a:lnTo>
                    <a:pt x="550029" y="186826"/>
                  </a:lnTo>
                  <a:lnTo>
                    <a:pt x="550029" y="187461"/>
                  </a:lnTo>
                  <a:lnTo>
                    <a:pt x="550662" y="187461"/>
                  </a:lnTo>
                  <a:lnTo>
                    <a:pt x="552243" y="187461"/>
                  </a:lnTo>
                  <a:lnTo>
                    <a:pt x="551927" y="186826"/>
                  </a:lnTo>
                  <a:lnTo>
                    <a:pt x="550662" y="184919"/>
                  </a:lnTo>
                  <a:lnTo>
                    <a:pt x="549713" y="184284"/>
                  </a:lnTo>
                  <a:lnTo>
                    <a:pt x="548764" y="182695"/>
                  </a:lnTo>
                  <a:lnTo>
                    <a:pt x="548448" y="181424"/>
                  </a:lnTo>
                  <a:lnTo>
                    <a:pt x="548132" y="180471"/>
                  </a:lnTo>
                  <a:lnTo>
                    <a:pt x="548448" y="179200"/>
                  </a:lnTo>
                  <a:lnTo>
                    <a:pt x="549397" y="178247"/>
                  </a:lnTo>
                  <a:lnTo>
                    <a:pt x="549397" y="177929"/>
                  </a:lnTo>
                  <a:lnTo>
                    <a:pt x="549713" y="176341"/>
                  </a:lnTo>
                  <a:lnTo>
                    <a:pt x="550662" y="175070"/>
                  </a:lnTo>
                  <a:lnTo>
                    <a:pt x="550978" y="174752"/>
                  </a:lnTo>
                  <a:lnTo>
                    <a:pt x="551927" y="174752"/>
                  </a:lnTo>
                  <a:lnTo>
                    <a:pt x="552243" y="175070"/>
                  </a:lnTo>
                  <a:lnTo>
                    <a:pt x="552559" y="175387"/>
                  </a:lnTo>
                  <a:lnTo>
                    <a:pt x="552876" y="176023"/>
                  </a:lnTo>
                  <a:lnTo>
                    <a:pt x="553508" y="175705"/>
                  </a:lnTo>
                  <a:lnTo>
                    <a:pt x="554141" y="176023"/>
                  </a:lnTo>
                  <a:lnTo>
                    <a:pt x="554457" y="176976"/>
                  </a:lnTo>
                  <a:lnTo>
                    <a:pt x="555090" y="176976"/>
                  </a:lnTo>
                  <a:lnTo>
                    <a:pt x="554773" y="176023"/>
                  </a:lnTo>
                  <a:lnTo>
                    <a:pt x="554773" y="175070"/>
                  </a:lnTo>
                  <a:lnTo>
                    <a:pt x="555090" y="174434"/>
                  </a:lnTo>
                  <a:lnTo>
                    <a:pt x="554773" y="173481"/>
                  </a:lnTo>
                  <a:lnTo>
                    <a:pt x="555090" y="172528"/>
                  </a:lnTo>
                  <a:lnTo>
                    <a:pt x="555722" y="171257"/>
                  </a:lnTo>
                  <a:lnTo>
                    <a:pt x="556039" y="171257"/>
                  </a:lnTo>
                  <a:lnTo>
                    <a:pt x="556671" y="170939"/>
                  </a:lnTo>
                  <a:lnTo>
                    <a:pt x="557936" y="170621"/>
                  </a:lnTo>
                  <a:lnTo>
                    <a:pt x="559201" y="170939"/>
                  </a:lnTo>
                  <a:lnTo>
                    <a:pt x="559518" y="170939"/>
                  </a:lnTo>
                  <a:lnTo>
                    <a:pt x="560467" y="171257"/>
                  </a:lnTo>
                  <a:lnTo>
                    <a:pt x="561099" y="171892"/>
                  </a:lnTo>
                  <a:lnTo>
                    <a:pt x="561415" y="172846"/>
                  </a:lnTo>
                  <a:lnTo>
                    <a:pt x="561732" y="173481"/>
                  </a:lnTo>
                  <a:lnTo>
                    <a:pt x="562997" y="174116"/>
                  </a:lnTo>
                  <a:lnTo>
                    <a:pt x="567109" y="171257"/>
                  </a:lnTo>
                  <a:lnTo>
                    <a:pt x="566792" y="166491"/>
                  </a:lnTo>
                  <a:lnTo>
                    <a:pt x="566792" y="166173"/>
                  </a:lnTo>
                  <a:lnTo>
                    <a:pt x="566160" y="165538"/>
                  </a:lnTo>
                  <a:lnTo>
                    <a:pt x="565211" y="165220"/>
                  </a:lnTo>
                  <a:lnTo>
                    <a:pt x="564262" y="165220"/>
                  </a:lnTo>
                  <a:lnTo>
                    <a:pt x="563629" y="165538"/>
                  </a:lnTo>
                  <a:lnTo>
                    <a:pt x="562681" y="166173"/>
                  </a:lnTo>
                  <a:lnTo>
                    <a:pt x="560783" y="167126"/>
                  </a:lnTo>
                  <a:lnTo>
                    <a:pt x="559834" y="167444"/>
                  </a:lnTo>
                  <a:lnTo>
                    <a:pt x="558569" y="167762"/>
                  </a:lnTo>
                  <a:lnTo>
                    <a:pt x="556987" y="167762"/>
                  </a:lnTo>
                  <a:lnTo>
                    <a:pt x="555722" y="167444"/>
                  </a:lnTo>
                  <a:lnTo>
                    <a:pt x="555406" y="167126"/>
                  </a:lnTo>
                  <a:lnTo>
                    <a:pt x="554773" y="166173"/>
                  </a:lnTo>
                  <a:lnTo>
                    <a:pt x="554773" y="164585"/>
                  </a:lnTo>
                  <a:lnTo>
                    <a:pt x="555090" y="163631"/>
                  </a:lnTo>
                  <a:lnTo>
                    <a:pt x="555406" y="162678"/>
                  </a:lnTo>
                  <a:lnTo>
                    <a:pt x="557620" y="160772"/>
                  </a:lnTo>
                  <a:lnTo>
                    <a:pt x="556039" y="160454"/>
                  </a:lnTo>
                  <a:lnTo>
                    <a:pt x="555406" y="159819"/>
                  </a:lnTo>
                  <a:lnTo>
                    <a:pt x="555090" y="159183"/>
                  </a:lnTo>
                  <a:lnTo>
                    <a:pt x="554457" y="158230"/>
                  </a:lnTo>
                  <a:lnTo>
                    <a:pt x="554773" y="156959"/>
                  </a:lnTo>
                  <a:lnTo>
                    <a:pt x="554773" y="156641"/>
                  </a:lnTo>
                  <a:lnTo>
                    <a:pt x="555406" y="156641"/>
                  </a:lnTo>
                  <a:lnTo>
                    <a:pt x="555406" y="155688"/>
                  </a:lnTo>
                  <a:lnTo>
                    <a:pt x="556039" y="155370"/>
                  </a:lnTo>
                  <a:lnTo>
                    <a:pt x="556987" y="155370"/>
                  </a:lnTo>
                  <a:lnTo>
                    <a:pt x="556355" y="154735"/>
                  </a:lnTo>
                  <a:lnTo>
                    <a:pt x="555406" y="153146"/>
                  </a:lnTo>
                  <a:lnTo>
                    <a:pt x="555406" y="152193"/>
                  </a:lnTo>
                  <a:lnTo>
                    <a:pt x="555406" y="151558"/>
                  </a:lnTo>
                  <a:lnTo>
                    <a:pt x="555722" y="150287"/>
                  </a:lnTo>
                  <a:lnTo>
                    <a:pt x="556671" y="149651"/>
                  </a:lnTo>
                  <a:lnTo>
                    <a:pt x="556987" y="149333"/>
                  </a:lnTo>
                  <a:lnTo>
                    <a:pt x="557620" y="148698"/>
                  </a:lnTo>
                  <a:lnTo>
                    <a:pt x="557620" y="148062"/>
                  </a:lnTo>
                  <a:lnTo>
                    <a:pt x="556987" y="147745"/>
                  </a:lnTo>
                  <a:lnTo>
                    <a:pt x="556671" y="147427"/>
                  </a:lnTo>
                  <a:lnTo>
                    <a:pt x="555722" y="146792"/>
                  </a:lnTo>
                  <a:lnTo>
                    <a:pt x="555406" y="146156"/>
                  </a:lnTo>
                  <a:lnTo>
                    <a:pt x="555090" y="144885"/>
                  </a:lnTo>
                  <a:lnTo>
                    <a:pt x="555090" y="130905"/>
                  </a:lnTo>
                  <a:lnTo>
                    <a:pt x="555090" y="128681"/>
                  </a:lnTo>
                  <a:lnTo>
                    <a:pt x="562048" y="124550"/>
                  </a:lnTo>
                  <a:lnTo>
                    <a:pt x="562048" y="123279"/>
                  </a:lnTo>
                  <a:lnTo>
                    <a:pt x="562997" y="122644"/>
                  </a:lnTo>
                  <a:lnTo>
                    <a:pt x="563313" y="122009"/>
                  </a:lnTo>
                  <a:lnTo>
                    <a:pt x="563946" y="120102"/>
                  </a:lnTo>
                  <a:lnTo>
                    <a:pt x="565211" y="119467"/>
                  </a:lnTo>
                  <a:lnTo>
                    <a:pt x="566160" y="118831"/>
                  </a:lnTo>
                  <a:lnTo>
                    <a:pt x="567425" y="118513"/>
                  </a:lnTo>
                  <a:lnTo>
                    <a:pt x="569323" y="118513"/>
                  </a:lnTo>
                  <a:lnTo>
                    <a:pt x="571220" y="118831"/>
                  </a:lnTo>
                  <a:lnTo>
                    <a:pt x="570904" y="115018"/>
                  </a:lnTo>
                  <a:lnTo>
                    <a:pt x="570904" y="112794"/>
                  </a:lnTo>
                  <a:lnTo>
                    <a:pt x="571220" y="110570"/>
                  </a:lnTo>
                  <a:lnTo>
                    <a:pt x="571536" y="108664"/>
                  </a:lnTo>
                  <a:lnTo>
                    <a:pt x="572802" y="106757"/>
                  </a:lnTo>
                  <a:lnTo>
                    <a:pt x="573434" y="106122"/>
                  </a:lnTo>
                  <a:lnTo>
                    <a:pt x="574067" y="105487"/>
                  </a:lnTo>
                  <a:lnTo>
                    <a:pt x="574699" y="105169"/>
                  </a:lnTo>
                  <a:lnTo>
                    <a:pt x="575648" y="105169"/>
                  </a:lnTo>
                  <a:lnTo>
                    <a:pt x="574067" y="91189"/>
                  </a:lnTo>
                  <a:lnTo>
                    <a:pt x="573750" y="90871"/>
                  </a:lnTo>
                  <a:lnTo>
                    <a:pt x="573118" y="90553"/>
                  </a:lnTo>
                  <a:lnTo>
                    <a:pt x="572802" y="89918"/>
                  </a:lnTo>
                  <a:lnTo>
                    <a:pt x="572485" y="88647"/>
                  </a:lnTo>
                  <a:lnTo>
                    <a:pt x="571536" y="84834"/>
                  </a:lnTo>
                  <a:lnTo>
                    <a:pt x="571536" y="81657"/>
                  </a:lnTo>
                  <a:lnTo>
                    <a:pt x="571536" y="78797"/>
                  </a:lnTo>
                  <a:lnTo>
                    <a:pt x="573118" y="72760"/>
                  </a:lnTo>
                  <a:lnTo>
                    <a:pt x="574699" y="65135"/>
                  </a:lnTo>
                  <a:lnTo>
                    <a:pt x="575016" y="63228"/>
                  </a:lnTo>
                  <a:lnTo>
                    <a:pt x="575648" y="61957"/>
                  </a:lnTo>
                  <a:lnTo>
                    <a:pt x="576597" y="60686"/>
                  </a:lnTo>
                  <a:lnTo>
                    <a:pt x="577230" y="60051"/>
                  </a:lnTo>
                  <a:lnTo>
                    <a:pt x="577546" y="59415"/>
                  </a:lnTo>
                  <a:lnTo>
                    <a:pt x="578495" y="58780"/>
                  </a:lnTo>
                  <a:lnTo>
                    <a:pt x="578178" y="45753"/>
                  </a:lnTo>
                  <a:lnTo>
                    <a:pt x="577546" y="45753"/>
                  </a:lnTo>
                  <a:lnTo>
                    <a:pt x="576597" y="49566"/>
                  </a:lnTo>
                  <a:lnTo>
                    <a:pt x="575964" y="52743"/>
                  </a:lnTo>
                  <a:lnTo>
                    <a:pt x="575332" y="54014"/>
                  </a:lnTo>
                  <a:lnTo>
                    <a:pt x="574699" y="54967"/>
                  </a:lnTo>
                  <a:lnTo>
                    <a:pt x="574699" y="54332"/>
                  </a:lnTo>
                  <a:lnTo>
                    <a:pt x="574383" y="52425"/>
                  </a:lnTo>
                  <a:lnTo>
                    <a:pt x="574383" y="50837"/>
                  </a:lnTo>
                  <a:lnTo>
                    <a:pt x="574699" y="48930"/>
                  </a:lnTo>
                  <a:lnTo>
                    <a:pt x="575332" y="47342"/>
                  </a:lnTo>
                  <a:lnTo>
                    <a:pt x="575964" y="45435"/>
                  </a:lnTo>
                  <a:lnTo>
                    <a:pt x="576281" y="43847"/>
                  </a:lnTo>
                  <a:lnTo>
                    <a:pt x="576597" y="42258"/>
                  </a:lnTo>
                  <a:lnTo>
                    <a:pt x="576913" y="41940"/>
                  </a:lnTo>
                  <a:lnTo>
                    <a:pt x="577546" y="41623"/>
                  </a:lnTo>
                  <a:lnTo>
                    <a:pt x="577230" y="24465"/>
                  </a:lnTo>
                  <a:lnTo>
                    <a:pt x="576597" y="23512"/>
                  </a:lnTo>
                  <a:lnTo>
                    <a:pt x="576597" y="22241"/>
                  </a:lnTo>
                  <a:lnTo>
                    <a:pt x="576913" y="21605"/>
                  </a:lnTo>
                  <a:lnTo>
                    <a:pt x="577230" y="20652"/>
                  </a:lnTo>
                  <a:lnTo>
                    <a:pt x="577230" y="11438"/>
                  </a:lnTo>
                  <a:lnTo>
                    <a:pt x="576913" y="10167"/>
                  </a:lnTo>
                  <a:lnTo>
                    <a:pt x="575332" y="8578"/>
                  </a:lnTo>
                  <a:lnTo>
                    <a:pt x="574699" y="7308"/>
                  </a:lnTo>
                  <a:lnTo>
                    <a:pt x="574699" y="6354"/>
                  </a:lnTo>
                  <a:lnTo>
                    <a:pt x="575016" y="6037"/>
                  </a:lnTo>
                  <a:lnTo>
                    <a:pt x="575016" y="4766"/>
                  </a:lnTo>
                  <a:lnTo>
                    <a:pt x="575332" y="4130"/>
                  </a:lnTo>
                  <a:lnTo>
                    <a:pt x="575648" y="4130"/>
                  </a:lnTo>
                  <a:lnTo>
                    <a:pt x="576281" y="4130"/>
                  </a:lnTo>
                  <a:lnTo>
                    <a:pt x="577230" y="3813"/>
                  </a:lnTo>
                  <a:lnTo>
                    <a:pt x="57754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5E6182F-A6B4-49FB-B780-796E7B0417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80" y="530739"/>
            <a:ext cx="1516927" cy="9971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3B9DA56-1A56-475C-907B-632B0CC83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84" y="209814"/>
            <a:ext cx="1085950" cy="12428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C3DA20-07A2-40E2-88F8-F4AC029DEF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04" y="4147432"/>
            <a:ext cx="1410195" cy="16594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B048502-FEE4-4DAD-99EB-C10F0E483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5766" y="301664"/>
            <a:ext cx="1325395" cy="151692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1259375-13FC-466E-B90E-DC686288749A}"/>
              </a:ext>
            </a:extLst>
          </p:cNvPr>
          <p:cNvSpPr/>
          <p:nvPr/>
        </p:nvSpPr>
        <p:spPr>
          <a:xfrm>
            <a:off x="1868994" y="383972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endParaRPr lang="zh-CN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301ADB-7013-4CD5-B667-3E723C531BE3}"/>
              </a:ext>
            </a:extLst>
          </p:cNvPr>
          <p:cNvSpPr/>
          <p:nvPr/>
        </p:nvSpPr>
        <p:spPr>
          <a:xfrm>
            <a:off x="6096000" y="318259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</a:t>
            </a:r>
            <a:endParaRPr lang="zh-CN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31AFE4-3212-42FC-95D7-6862320F3F55}"/>
              </a:ext>
            </a:extLst>
          </p:cNvPr>
          <p:cNvSpPr/>
          <p:nvPr/>
        </p:nvSpPr>
        <p:spPr>
          <a:xfrm>
            <a:off x="10235626" y="334152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endParaRPr lang="zh-CN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0649FA-8443-455E-AEFC-893201CC9F26}"/>
              </a:ext>
            </a:extLst>
          </p:cNvPr>
          <p:cNvSpPr/>
          <p:nvPr/>
        </p:nvSpPr>
        <p:spPr>
          <a:xfrm>
            <a:off x="1519897" y="1116687"/>
            <a:ext cx="17193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en-US" altLang="zh-CN" sz="2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Xa,Ya,Za</a:t>
            </a:r>
            <a:r>
              <a:rPr lang="en-US" altLang="zh-CN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099F80A-F50D-4881-99F2-1298E01AC2F0}"/>
              </a:ext>
            </a:extLst>
          </p:cNvPr>
          <p:cNvSpPr/>
          <p:nvPr/>
        </p:nvSpPr>
        <p:spPr>
          <a:xfrm>
            <a:off x="5761041" y="1204215"/>
            <a:ext cx="16914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en-US" altLang="zh-CN" sz="2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</a:t>
            </a:r>
            <a:r>
              <a:rPr lang="en-US" altLang="zh-CN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</a:t>
            </a:r>
            <a:r>
              <a:rPr lang="en-US" altLang="zh-CN" sz="2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,Y</a:t>
            </a:r>
            <a:r>
              <a:rPr lang="en-US" altLang="zh-CN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</a:t>
            </a:r>
            <a:r>
              <a:rPr lang="en-US" altLang="zh-CN" sz="2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,Z</a:t>
            </a:r>
            <a:r>
              <a:rPr lang="en-US" altLang="zh-CN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</a:t>
            </a:r>
            <a:r>
              <a:rPr lang="en-US" altLang="zh-CN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E5D4426-A9A8-4AAF-8102-46E5A635DD59}"/>
              </a:ext>
            </a:extLst>
          </p:cNvPr>
          <p:cNvSpPr/>
          <p:nvPr/>
        </p:nvSpPr>
        <p:spPr>
          <a:xfrm>
            <a:off x="10164934" y="1152698"/>
            <a:ext cx="17363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en-US" altLang="zh-CN" sz="2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Xc,Yc,Zc</a:t>
            </a:r>
            <a:r>
              <a:rPr lang="en-US" altLang="zh-CN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BBD7507-81C5-40C7-8EFF-81A3BD5386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60" y="2406692"/>
            <a:ext cx="2993420" cy="168379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9B52C6B-3D6B-4867-9A91-C699B0E294A2}"/>
              </a:ext>
            </a:extLst>
          </p:cNvPr>
          <p:cNvSpPr txBox="1"/>
          <p:nvPr/>
        </p:nvSpPr>
        <p:spPr>
          <a:xfrm>
            <a:off x="10570170" y="2093008"/>
            <a:ext cx="53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4A39290-2A8F-4FA1-9587-FD476C9B5DF7}"/>
              </a:ext>
            </a:extLst>
          </p:cNvPr>
          <p:cNvSpPr txBox="1"/>
          <p:nvPr/>
        </p:nvSpPr>
        <p:spPr>
          <a:xfrm>
            <a:off x="10970830" y="2200228"/>
            <a:ext cx="53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</a:t>
            </a:r>
            <a:r>
              <a:rPr lang="en-US" altLang="zh-CN" sz="1600" b="1" dirty="0">
                <a:solidFill>
                  <a:schemeClr val="bg1"/>
                </a:solidFill>
              </a:rPr>
              <a:t>b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640BAA-E923-42E1-8E2D-6FC94930A122}"/>
              </a:ext>
            </a:extLst>
          </p:cNvPr>
          <p:cNvSpPr txBox="1"/>
          <p:nvPr/>
        </p:nvSpPr>
        <p:spPr>
          <a:xfrm>
            <a:off x="11236757" y="2473098"/>
            <a:ext cx="53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</a:rPr>
              <a:t>t</a:t>
            </a:r>
            <a:r>
              <a:rPr lang="en-US" altLang="zh-CN" b="1" dirty="0" err="1">
                <a:solidFill>
                  <a:schemeClr val="bg1"/>
                </a:solidFill>
              </a:rPr>
              <a:t>c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919F392-8664-4465-85F4-C5624138CC53}"/>
              </a:ext>
            </a:extLst>
          </p:cNvPr>
          <p:cNvCxnSpPr>
            <a:cxnSpLocks/>
          </p:cNvCxnSpPr>
          <p:nvPr/>
        </p:nvCxnSpPr>
        <p:spPr>
          <a:xfrm>
            <a:off x="1552779" y="1665880"/>
            <a:ext cx="1001018" cy="243483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021F681-56D3-428E-88D3-23730C0BAD7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079102" y="1452694"/>
            <a:ext cx="2173414" cy="269473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394D95D-DDAF-4B0C-8777-8012130120DF}"/>
              </a:ext>
            </a:extLst>
          </p:cNvPr>
          <p:cNvCxnSpPr>
            <a:cxnSpLocks/>
          </p:cNvCxnSpPr>
          <p:nvPr/>
        </p:nvCxnSpPr>
        <p:spPr>
          <a:xfrm flipV="1">
            <a:off x="3634297" y="1578353"/>
            <a:ext cx="5976542" cy="247860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A676C2D-391E-4BAC-B94C-D8A55041461B}"/>
              </a:ext>
            </a:extLst>
          </p:cNvPr>
          <p:cNvSpPr/>
          <p:nvPr/>
        </p:nvSpPr>
        <p:spPr>
          <a:xfrm>
            <a:off x="2271621" y="2610075"/>
            <a:ext cx="6190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</a:t>
            </a:r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</a:t>
            </a:r>
            <a:endParaRPr lang="zh-CN" alt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D5CFB85-9304-4D88-B71B-01D29C39778F}"/>
              </a:ext>
            </a:extLst>
          </p:cNvPr>
          <p:cNvSpPr/>
          <p:nvPr/>
        </p:nvSpPr>
        <p:spPr>
          <a:xfrm>
            <a:off x="4578474" y="2312113"/>
            <a:ext cx="6046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</a:t>
            </a:r>
            <a:r>
              <a:rPr lang="en-US" altLang="zh-CN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</a:t>
            </a:r>
            <a:endParaRPr lang="zh-CN" altLang="en-US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CF3266C-2BAF-45C4-9D66-9EC2CDBAA262}"/>
              </a:ext>
            </a:extLst>
          </p:cNvPr>
          <p:cNvSpPr/>
          <p:nvPr/>
        </p:nvSpPr>
        <p:spPr>
          <a:xfrm>
            <a:off x="5895805" y="2346867"/>
            <a:ext cx="65113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</a:t>
            </a:r>
            <a:r>
              <a:rPr lang="en-US" altLang="zh-CN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</a:t>
            </a:r>
            <a:endParaRPr lang="zh-CN" alt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A2E6974-08F3-4941-837B-EF69777F7A8E}"/>
              </a:ext>
            </a:extLst>
          </p:cNvPr>
          <p:cNvSpPr/>
          <p:nvPr/>
        </p:nvSpPr>
        <p:spPr>
          <a:xfrm>
            <a:off x="7284890" y="3402583"/>
            <a:ext cx="2236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L=T*C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7219D67F-CB66-4317-A881-42BAEB357784}"/>
              </a:ext>
            </a:extLst>
          </p:cNvPr>
          <p:cNvSpPr/>
          <p:nvPr/>
        </p:nvSpPr>
        <p:spPr>
          <a:xfrm>
            <a:off x="1253602" y="808998"/>
            <a:ext cx="2382169" cy="114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DAFF127-75C3-4BAF-A032-4A259FAE68A0}"/>
              </a:ext>
            </a:extLst>
          </p:cNvPr>
          <p:cNvSpPr/>
          <p:nvPr/>
        </p:nvSpPr>
        <p:spPr>
          <a:xfrm>
            <a:off x="9743934" y="925801"/>
            <a:ext cx="2382169" cy="114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3292062E-910B-46FA-93BD-92DA7022586D}"/>
              </a:ext>
            </a:extLst>
          </p:cNvPr>
          <p:cNvSpPr/>
          <p:nvPr/>
        </p:nvSpPr>
        <p:spPr>
          <a:xfrm>
            <a:off x="5252514" y="998843"/>
            <a:ext cx="2382169" cy="114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A71DCCD-9F77-4104-801A-B86A0032E674}"/>
              </a:ext>
            </a:extLst>
          </p:cNvPr>
          <p:cNvSpPr/>
          <p:nvPr/>
        </p:nvSpPr>
        <p:spPr>
          <a:xfrm>
            <a:off x="2180757" y="2607910"/>
            <a:ext cx="811388" cy="629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08DE157F-B5AF-4D45-A5E2-A91A4574E754}"/>
              </a:ext>
            </a:extLst>
          </p:cNvPr>
          <p:cNvSpPr/>
          <p:nvPr/>
        </p:nvSpPr>
        <p:spPr>
          <a:xfrm>
            <a:off x="5788935" y="2422487"/>
            <a:ext cx="811388" cy="629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5DF4C5A9-20BE-4355-A495-E76A70656F1F}"/>
              </a:ext>
            </a:extLst>
          </p:cNvPr>
          <p:cNvSpPr/>
          <p:nvPr/>
        </p:nvSpPr>
        <p:spPr>
          <a:xfrm>
            <a:off x="4465810" y="2338388"/>
            <a:ext cx="811388" cy="629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7BEEE78-14D0-43B1-BADC-C4B4806CE636}"/>
              </a:ext>
            </a:extLst>
          </p:cNvPr>
          <p:cNvSpPr/>
          <p:nvPr/>
        </p:nvSpPr>
        <p:spPr>
          <a:xfrm>
            <a:off x="7111439" y="3262507"/>
            <a:ext cx="3173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en-US" altLang="zh-CN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Xr,Yr,Zr</a:t>
            </a:r>
            <a:r>
              <a:rPr lang="en-US" altLang="zh-CN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6FA4F6A-7B0F-49D9-AA3B-C9E0291BEA76}"/>
              </a:ext>
            </a:extLst>
          </p:cNvPr>
          <p:cNvGrpSpPr/>
          <p:nvPr/>
        </p:nvGrpSpPr>
        <p:grpSpPr>
          <a:xfrm>
            <a:off x="4971836" y="2893678"/>
            <a:ext cx="4438812" cy="560255"/>
            <a:chOff x="3933582" y="2868745"/>
            <a:chExt cx="4438812" cy="560255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E8ED6D2-3AC2-4A98-9E7F-670A666EF366}"/>
                </a:ext>
              </a:extLst>
            </p:cNvPr>
            <p:cNvSpPr/>
            <p:nvPr/>
          </p:nvSpPr>
          <p:spPr>
            <a:xfrm>
              <a:off x="3933582" y="2967335"/>
              <a:ext cx="432483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La  =(</a:t>
              </a:r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Xr-Xa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 +(</a:t>
              </a:r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Yr-Ya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 +(</a:t>
              </a:r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Zr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-Za)</a:t>
              </a:r>
              <a:endParaRPr lang="zh-CN" altLang="en-US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23B5B7E-4D31-4297-A860-CD397D528231}"/>
                </a:ext>
              </a:extLst>
            </p:cNvPr>
            <p:cNvSpPr/>
            <p:nvPr/>
          </p:nvSpPr>
          <p:spPr>
            <a:xfrm>
              <a:off x="4319086" y="2910127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1C4D74A-B008-4866-86CC-D67D4973B01E}"/>
                </a:ext>
              </a:extLst>
            </p:cNvPr>
            <p:cNvSpPr/>
            <p:nvPr/>
          </p:nvSpPr>
          <p:spPr>
            <a:xfrm>
              <a:off x="6815186" y="2868745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C218C02-6C8E-422A-9C74-214A906F29DE}"/>
                </a:ext>
              </a:extLst>
            </p:cNvPr>
            <p:cNvSpPr/>
            <p:nvPr/>
          </p:nvSpPr>
          <p:spPr>
            <a:xfrm>
              <a:off x="8059488" y="2868745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E46C85E-9F9A-46B1-BA4B-4F8EE4FE4CA6}"/>
                </a:ext>
              </a:extLst>
            </p:cNvPr>
            <p:cNvSpPr/>
            <p:nvPr/>
          </p:nvSpPr>
          <p:spPr>
            <a:xfrm>
              <a:off x="5611587" y="2898872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8AEAD944-BD39-4FB6-AABB-71C85D1CAD5A}"/>
              </a:ext>
            </a:extLst>
          </p:cNvPr>
          <p:cNvGrpSpPr/>
          <p:nvPr/>
        </p:nvGrpSpPr>
        <p:grpSpPr>
          <a:xfrm>
            <a:off x="4994509" y="3470693"/>
            <a:ext cx="4461353" cy="560255"/>
            <a:chOff x="3876317" y="2868745"/>
            <a:chExt cx="4461353" cy="56025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9755214-D56E-4160-BAC6-C901C04D234E}"/>
                </a:ext>
              </a:extLst>
            </p:cNvPr>
            <p:cNvSpPr/>
            <p:nvPr/>
          </p:nvSpPr>
          <p:spPr>
            <a:xfrm>
              <a:off x="3876317" y="2967335"/>
              <a:ext cx="432362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  <a:r>
                <a:rPr lang="en-US" altLang="zh-CN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=(</a:t>
              </a:r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Xr-X</a:t>
              </a:r>
              <a:r>
                <a:rPr lang="en-US" altLang="zh-CN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  +(</a:t>
              </a:r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Yr-Y</a:t>
              </a:r>
              <a:r>
                <a:rPr lang="en-US" altLang="zh-CN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  +(</a:t>
              </a:r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Zr-Z</a:t>
              </a:r>
              <a:r>
                <a:rPr lang="en-US" altLang="zh-CN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</a:t>
              </a:r>
              <a:endParaRPr lang="zh-CN" altLang="en-US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57F9D15-39FC-49B6-87E3-3B781D4C78C6}"/>
                </a:ext>
              </a:extLst>
            </p:cNvPr>
            <p:cNvSpPr/>
            <p:nvPr/>
          </p:nvSpPr>
          <p:spPr>
            <a:xfrm>
              <a:off x="4284362" y="2910127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9990F52E-A1E1-4CB3-8532-E08DC5693939}"/>
                </a:ext>
              </a:extLst>
            </p:cNvPr>
            <p:cNvSpPr/>
            <p:nvPr/>
          </p:nvSpPr>
          <p:spPr>
            <a:xfrm>
              <a:off x="6792036" y="2868745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6B3AB60-1C5B-489A-B026-FD36EF680101}"/>
                </a:ext>
              </a:extLst>
            </p:cNvPr>
            <p:cNvSpPr/>
            <p:nvPr/>
          </p:nvSpPr>
          <p:spPr>
            <a:xfrm>
              <a:off x="8024764" y="2868745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9B22B56-AA00-43B6-926A-C6983835C665}"/>
                </a:ext>
              </a:extLst>
            </p:cNvPr>
            <p:cNvSpPr/>
            <p:nvPr/>
          </p:nvSpPr>
          <p:spPr>
            <a:xfrm>
              <a:off x="5530563" y="2898872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2D761251-033C-4A2C-9C3D-57B38158B804}"/>
              </a:ext>
            </a:extLst>
          </p:cNvPr>
          <p:cNvGrpSpPr/>
          <p:nvPr/>
        </p:nvGrpSpPr>
        <p:grpSpPr>
          <a:xfrm>
            <a:off x="5021625" y="4029142"/>
            <a:ext cx="4412555" cy="560255"/>
            <a:chOff x="3925115" y="2868745"/>
            <a:chExt cx="4412555" cy="560255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AAA068B-1B15-45C7-8D63-5437D5CB8378}"/>
                </a:ext>
              </a:extLst>
            </p:cNvPr>
            <p:cNvSpPr/>
            <p:nvPr/>
          </p:nvSpPr>
          <p:spPr>
            <a:xfrm>
              <a:off x="3925115" y="2967335"/>
              <a:ext cx="427232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  <a:r>
                <a:rPr lang="en-US" altLang="zh-CN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=(</a:t>
              </a:r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Xr-X</a:t>
              </a:r>
              <a:r>
                <a:rPr lang="en-US" altLang="zh-CN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  +(</a:t>
              </a:r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Yr-Y</a:t>
              </a:r>
              <a:r>
                <a:rPr lang="en-US" altLang="zh-CN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  +(</a:t>
              </a:r>
              <a:r>
                <a:rPr lang="en-US" altLang="zh-CN" sz="2400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Zr-Z</a:t>
              </a:r>
              <a:r>
                <a:rPr lang="en-US" altLang="zh-CN" b="0" cap="none" spc="0" dirty="0" err="1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r>
                <a:rPr lang="en-US" altLang="zh-CN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</a:t>
              </a:r>
              <a:endParaRPr lang="zh-CN" altLang="en-US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618110B-B244-46C6-8EA8-CFFFC0E41CA8}"/>
                </a:ext>
              </a:extLst>
            </p:cNvPr>
            <p:cNvSpPr/>
            <p:nvPr/>
          </p:nvSpPr>
          <p:spPr>
            <a:xfrm>
              <a:off x="4284362" y="2910127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F3E0FEFE-A096-41B7-BA83-A612C94AFD9C}"/>
                </a:ext>
              </a:extLst>
            </p:cNvPr>
            <p:cNvSpPr/>
            <p:nvPr/>
          </p:nvSpPr>
          <p:spPr>
            <a:xfrm>
              <a:off x="6757311" y="2868745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CC7968AA-9142-48D0-B7F9-BBCD63E8ADF9}"/>
                </a:ext>
              </a:extLst>
            </p:cNvPr>
            <p:cNvSpPr/>
            <p:nvPr/>
          </p:nvSpPr>
          <p:spPr>
            <a:xfrm>
              <a:off x="8024764" y="2868745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EE6FA31-92A4-4391-BBDA-182E999A306E}"/>
                </a:ext>
              </a:extLst>
            </p:cNvPr>
            <p:cNvSpPr/>
            <p:nvPr/>
          </p:nvSpPr>
          <p:spPr>
            <a:xfrm>
              <a:off x="5576863" y="2898872"/>
              <a:ext cx="31290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64" name="左大括号 63">
            <a:extLst>
              <a:ext uri="{FF2B5EF4-FFF2-40B4-BE49-F238E27FC236}">
                <a16:creationId xmlns:a16="http://schemas.microsoft.com/office/drawing/2014/main" id="{156737EE-4B4B-4858-A420-65B32A352A04}"/>
              </a:ext>
            </a:extLst>
          </p:cNvPr>
          <p:cNvSpPr/>
          <p:nvPr/>
        </p:nvSpPr>
        <p:spPr>
          <a:xfrm>
            <a:off x="4578474" y="3096852"/>
            <a:ext cx="331976" cy="1451983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07969C3-4253-494F-8BDE-BEFAA9B26812}"/>
              </a:ext>
            </a:extLst>
          </p:cNvPr>
          <p:cNvSpPr/>
          <p:nvPr/>
        </p:nvSpPr>
        <p:spPr>
          <a:xfrm>
            <a:off x="5303700" y="5403931"/>
            <a:ext cx="3173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en-US" altLang="zh-CN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Xr,Yr,Zr</a:t>
            </a:r>
            <a:r>
              <a:rPr lang="en-US" altLang="zh-CN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892F43-6E5C-4B8A-A88A-234184268DF6}"/>
              </a:ext>
            </a:extLst>
          </p:cNvPr>
          <p:cNvSpPr/>
          <p:nvPr/>
        </p:nvSpPr>
        <p:spPr>
          <a:xfrm>
            <a:off x="5855613" y="3096851"/>
            <a:ext cx="329636" cy="262152"/>
          </a:xfrm>
          <a:prstGeom prst="rect">
            <a:avLst/>
          </a:prstGeom>
          <a:solidFill>
            <a:srgbClr val="CC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3F28C35-8580-4E12-95D3-A970053D3ED7}"/>
              </a:ext>
            </a:extLst>
          </p:cNvPr>
          <p:cNvSpPr/>
          <p:nvPr/>
        </p:nvSpPr>
        <p:spPr>
          <a:xfrm>
            <a:off x="7102168" y="4245597"/>
            <a:ext cx="329636" cy="262152"/>
          </a:xfrm>
          <a:prstGeom prst="rect">
            <a:avLst/>
          </a:prstGeom>
          <a:solidFill>
            <a:srgbClr val="CC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32689F3-6872-49B9-903F-6CE006D2B0B2}"/>
              </a:ext>
            </a:extLst>
          </p:cNvPr>
          <p:cNvSpPr/>
          <p:nvPr/>
        </p:nvSpPr>
        <p:spPr>
          <a:xfrm>
            <a:off x="7127035" y="3660181"/>
            <a:ext cx="329636" cy="262152"/>
          </a:xfrm>
          <a:prstGeom prst="rect">
            <a:avLst/>
          </a:prstGeom>
          <a:solidFill>
            <a:srgbClr val="CC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1D27F40-50BF-44C5-883E-05A6EC87B3D8}"/>
              </a:ext>
            </a:extLst>
          </p:cNvPr>
          <p:cNvSpPr/>
          <p:nvPr/>
        </p:nvSpPr>
        <p:spPr>
          <a:xfrm>
            <a:off x="7106142" y="3080671"/>
            <a:ext cx="329636" cy="262152"/>
          </a:xfrm>
          <a:prstGeom prst="rect">
            <a:avLst/>
          </a:prstGeom>
          <a:solidFill>
            <a:srgbClr val="CC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6074109-B6A5-4F67-95BA-58112443DDDA}"/>
              </a:ext>
            </a:extLst>
          </p:cNvPr>
          <p:cNvSpPr/>
          <p:nvPr/>
        </p:nvSpPr>
        <p:spPr>
          <a:xfrm>
            <a:off x="5809917" y="3666299"/>
            <a:ext cx="329636" cy="262152"/>
          </a:xfrm>
          <a:prstGeom prst="rect">
            <a:avLst/>
          </a:prstGeom>
          <a:solidFill>
            <a:srgbClr val="CC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D549DEF-5FC2-48A1-A598-B7084125BC76}"/>
              </a:ext>
            </a:extLst>
          </p:cNvPr>
          <p:cNvSpPr/>
          <p:nvPr/>
        </p:nvSpPr>
        <p:spPr>
          <a:xfrm>
            <a:off x="5813263" y="4221491"/>
            <a:ext cx="329636" cy="262152"/>
          </a:xfrm>
          <a:prstGeom prst="rect">
            <a:avLst/>
          </a:prstGeom>
          <a:solidFill>
            <a:srgbClr val="CC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A735855-2E20-4DAF-A067-75AE515E1528}"/>
              </a:ext>
            </a:extLst>
          </p:cNvPr>
          <p:cNvSpPr/>
          <p:nvPr/>
        </p:nvSpPr>
        <p:spPr>
          <a:xfrm>
            <a:off x="8383131" y="4224978"/>
            <a:ext cx="329636" cy="262152"/>
          </a:xfrm>
          <a:prstGeom prst="rect">
            <a:avLst/>
          </a:prstGeom>
          <a:solidFill>
            <a:srgbClr val="CC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892AB72-C580-43B2-AFC9-D72F39A282C9}"/>
              </a:ext>
            </a:extLst>
          </p:cNvPr>
          <p:cNvSpPr/>
          <p:nvPr/>
        </p:nvSpPr>
        <p:spPr>
          <a:xfrm>
            <a:off x="8353066" y="3682580"/>
            <a:ext cx="329636" cy="262152"/>
          </a:xfrm>
          <a:prstGeom prst="rect">
            <a:avLst/>
          </a:prstGeom>
          <a:solidFill>
            <a:srgbClr val="CC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7369940-CBF4-486E-8AF2-91E586864DDF}"/>
              </a:ext>
            </a:extLst>
          </p:cNvPr>
          <p:cNvSpPr/>
          <p:nvPr/>
        </p:nvSpPr>
        <p:spPr>
          <a:xfrm flipV="1">
            <a:off x="8325691" y="3090670"/>
            <a:ext cx="329636" cy="291544"/>
          </a:xfrm>
          <a:prstGeom prst="rect">
            <a:avLst/>
          </a:prstGeom>
          <a:solidFill>
            <a:srgbClr val="CC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8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0" decel="100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4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8" grpId="0"/>
      <p:bldP spid="29" grpId="0"/>
      <p:bldP spid="33" grpId="0"/>
      <p:bldP spid="36" grpId="0"/>
      <p:bldP spid="37" grpId="0"/>
      <p:bldP spid="42" grpId="0"/>
      <p:bldP spid="45" grpId="0"/>
      <p:bldP spid="46" grpId="0"/>
      <p:bldP spid="49" grpId="0" build="allAtOnce"/>
      <p:bldP spid="50" grpId="0" animBg="1"/>
      <p:bldP spid="54" grpId="0" animBg="1"/>
      <p:bldP spid="55" grpId="0" animBg="1"/>
      <p:bldP spid="59" grpId="0" animBg="1"/>
      <p:bldP spid="60" grpId="0" animBg="1"/>
      <p:bldP spid="61" grpId="0" animBg="1"/>
      <p:bldP spid="62" grpId="0" build="allAtOnce"/>
      <p:bldP spid="62" grpId="1" build="allAtOnce"/>
      <p:bldP spid="64" grpId="0" animBg="1"/>
      <p:bldP spid="87" grpId="1" build="allAtOnce"/>
      <p:bldP spid="6" grpId="0" animBg="1"/>
      <p:bldP spid="58" grpId="0" animBg="1"/>
      <p:bldP spid="63" grpId="0" animBg="1"/>
      <p:bldP spid="65" grpId="0" animBg="1"/>
      <p:bldP spid="72" grpId="0" animBg="1"/>
      <p:bldP spid="73" grpId="0" animBg="1"/>
      <p:bldP spid="86" grpId="0" animBg="1"/>
      <p:bldP spid="88" grpId="0" animBg="1"/>
      <p:bldP spid="8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00E306-B9B8-4182-9B3F-9229F77C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615" y1="11111" x2="57308" y2="10345"/>
                        <a14:foregroundMark x1="44231" y1="23755" x2="45385" y2="44061"/>
                        <a14:foregroundMark x1="45385" y1="44061" x2="48846" y2="47510"/>
                        <a14:foregroundMark x1="40769" y1="22222" x2="44231" y2="36015"/>
                        <a14:foregroundMark x1="38846" y1="33333" x2="45769" y2="41762"/>
                        <a14:foregroundMark x1="55769" y1="29119" x2="49615" y2="46360"/>
                        <a14:foregroundMark x1="57692" y1="28736" x2="53077" y2="41762"/>
                        <a14:foregroundMark x1="57308" y1="29885" x2="55000" y2="40230"/>
                        <a14:foregroundMark x1="29327" y1="44444" x2="26154" y2="40996"/>
                        <a14:foregroundMark x1="30385" y1="45594" x2="29327" y2="44444"/>
                        <a14:foregroundMark x1="26154" y1="45977" x2="25000" y2="44828"/>
                        <a14:foregroundMark x1="25128" y1="44444" x2="24615" y2="44061"/>
                        <a14:foregroundMark x1="29231" y1="47510" x2="25128" y2="44444"/>
                        <a14:foregroundMark x1="24231" y1="43678" x2="24231" y2="43678"/>
                        <a14:backgroundMark x1="23462" y1="46743" x2="23077" y2="39464"/>
                        <a14:backgroundMark x1="24615" y1="40230" x2="22692" y2="40230"/>
                        <a14:backgroundMark x1="23077" y1="44444" x2="23077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48" y="918197"/>
            <a:ext cx="2476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321DF4C-F194-4B07-9E81-CA2805BEFD16}"/>
              </a:ext>
            </a:extLst>
          </p:cNvPr>
          <p:cNvGrpSpPr/>
          <p:nvPr/>
        </p:nvGrpSpPr>
        <p:grpSpPr>
          <a:xfrm>
            <a:off x="2286000" y="716973"/>
            <a:ext cx="9684327" cy="5476009"/>
            <a:chOff x="2286000" y="716973"/>
            <a:chExt cx="9684327" cy="547600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7F05E5F-7DB9-415F-A9CE-1770F78409D9}"/>
                </a:ext>
              </a:extLst>
            </p:cNvPr>
            <p:cNvSpPr/>
            <p:nvPr/>
          </p:nvSpPr>
          <p:spPr>
            <a:xfrm>
              <a:off x="4307324" y="918197"/>
              <a:ext cx="6398347" cy="16312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已知用户观测到三颗卫星的坐标分别为</a:t>
              </a:r>
              <a:r>
                <a:rPr lang="en-US" altLang="zh-CN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A(a1,b1,c1)</a:t>
              </a:r>
              <a:r>
                <a:rPr lang="zh-CN" alt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，</a:t>
              </a:r>
              <a:endPara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r>
                <a:rPr lang="en-US" altLang="zh-CN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B(a2,b2,c2),C(a3,b3,c3)</a:t>
              </a:r>
              <a:r>
                <a:rPr lang="zh-CN" alt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，三颗卫星发出信号到手机</a:t>
              </a:r>
              <a:endPara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r>
                <a:rPr lang="zh-CN" alt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接收到信号的</a:t>
              </a:r>
              <a:r>
                <a:rPr lang="zh-CN" altLang="en-US" sz="20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时间差分别为</a:t>
              </a:r>
              <a:r>
                <a:rPr lang="en-US" altLang="zh-CN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t1,t2,t3</a:t>
              </a:r>
              <a:r>
                <a:rPr lang="zh-CN" alt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，设用户的位置</a:t>
              </a:r>
              <a:r>
                <a:rPr lang="en-US" altLang="zh-CN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</a:t>
              </a:r>
              <a:r>
                <a:rPr lang="en-US" altLang="zh-CN" sz="20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Xr,Yr,Zr</a:t>
              </a:r>
              <a:r>
                <a:rPr lang="en-US" altLang="zh-CN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),</a:t>
              </a:r>
              <a:r>
                <a:rPr lang="zh-CN" alt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电磁波的传播速度为</a:t>
              </a:r>
              <a:r>
                <a:rPr lang="en-US" altLang="zh-CN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c,</a:t>
              </a:r>
              <a:r>
                <a:rPr lang="zh-CN" alt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列出用户位置与卫星位置之间的关系方程组。</a:t>
              </a:r>
              <a:endParaRPr lang="zh-CN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D51E0128-8E4A-4AE2-8892-720F5B4B9336}"/>
                </a:ext>
              </a:extLst>
            </p:cNvPr>
            <p:cNvSpPr/>
            <p:nvPr/>
          </p:nvSpPr>
          <p:spPr>
            <a:xfrm>
              <a:off x="2286000" y="716973"/>
              <a:ext cx="9684327" cy="5476009"/>
            </a:xfrm>
            <a:prstGeom prst="parallelogram">
              <a:avLst/>
            </a:prstGeom>
            <a:noFill/>
            <a:ln w="571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F4857BC-1B17-4F5D-AC94-6B54185C73F8}"/>
              </a:ext>
            </a:extLst>
          </p:cNvPr>
          <p:cNvSpPr/>
          <p:nvPr/>
        </p:nvSpPr>
        <p:spPr>
          <a:xfrm>
            <a:off x="4688775" y="2764910"/>
            <a:ext cx="449353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400" b="1" dirty="0">
                <a:ln/>
                <a:solidFill>
                  <a:schemeClr val="accent4"/>
                </a:solidFill>
              </a:rPr>
              <a:t>用户与三颗卫星之间的距离为：</a:t>
            </a:r>
            <a:endParaRPr lang="en-US" altLang="zh-CN" sz="24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US" altLang="zh-CN" sz="2400" b="1" cap="none" spc="0" dirty="0">
                <a:ln/>
                <a:solidFill>
                  <a:schemeClr val="accent4"/>
                </a:solidFill>
                <a:effectLst/>
              </a:rPr>
              <a:t>L1=t1*c; </a:t>
            </a:r>
            <a:r>
              <a:rPr lang="en-US" altLang="zh-CN" sz="2400" b="1" dirty="0">
                <a:ln/>
                <a:solidFill>
                  <a:schemeClr val="accent4"/>
                </a:solidFill>
              </a:rPr>
              <a:t>L2= t2*c; L3= t3*c;</a:t>
            </a:r>
            <a:endParaRPr lang="zh-CN" alt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612C9D-54DB-4719-B25E-2D15640CB186}"/>
              </a:ext>
            </a:extLst>
          </p:cNvPr>
          <p:cNvSpPr/>
          <p:nvPr/>
        </p:nvSpPr>
        <p:spPr>
          <a:xfrm>
            <a:off x="4732306" y="3607531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400" b="1" dirty="0">
                <a:ln/>
                <a:solidFill>
                  <a:srgbClr val="00B050"/>
                </a:solidFill>
              </a:rPr>
              <a:t>则可列方程如下：</a:t>
            </a:r>
            <a:endParaRPr lang="zh-CN" altLang="en-US" sz="2400" b="1" cap="none" spc="0" dirty="0">
              <a:ln/>
              <a:solidFill>
                <a:srgbClr val="00B050"/>
              </a:solidFill>
              <a:effectLst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0F939FE-C5E8-485E-B60F-1EB7E5224052}"/>
              </a:ext>
            </a:extLst>
          </p:cNvPr>
          <p:cNvGrpSpPr/>
          <p:nvPr/>
        </p:nvGrpSpPr>
        <p:grpSpPr>
          <a:xfrm>
            <a:off x="4116038" y="4122581"/>
            <a:ext cx="4899989" cy="1817222"/>
            <a:chOff x="3879111" y="4077789"/>
            <a:chExt cx="4899989" cy="1817222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6F9F580-9C3E-4825-894F-7E4B7E229C6C}"/>
                </a:ext>
              </a:extLst>
            </p:cNvPr>
            <p:cNvGrpSpPr/>
            <p:nvPr/>
          </p:nvGrpSpPr>
          <p:grpSpPr>
            <a:xfrm>
              <a:off x="4346405" y="4077789"/>
              <a:ext cx="4399731" cy="560255"/>
              <a:chOff x="3972663" y="2868745"/>
              <a:chExt cx="4399731" cy="56025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2F0EDB3-8C3E-4C0B-8EFD-63BBE082DA85}"/>
                  </a:ext>
                </a:extLst>
              </p:cNvPr>
              <p:cNvSpPr/>
              <p:nvPr/>
            </p:nvSpPr>
            <p:spPr>
              <a:xfrm>
                <a:off x="3972663" y="2967335"/>
                <a:ext cx="424667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400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L1  =(Xr-a1) +(Yr-b1) +(Zr-c1)</a:t>
                </a:r>
                <a:endParaRPr lang="zh-CN" altLang="en-US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DAC1F4F-8769-47D3-9B8E-3479161F346B}"/>
                  </a:ext>
                </a:extLst>
              </p:cNvPr>
              <p:cNvSpPr/>
              <p:nvPr/>
            </p:nvSpPr>
            <p:spPr>
              <a:xfrm>
                <a:off x="4319086" y="2910127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E3DFCCF-C150-4377-B25C-BCC9C2B7BED3}"/>
                  </a:ext>
                </a:extLst>
              </p:cNvPr>
              <p:cNvSpPr/>
              <p:nvPr/>
            </p:nvSpPr>
            <p:spPr>
              <a:xfrm>
                <a:off x="6815186" y="2868745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6E906BE-AD45-4ACE-83EC-DE48D94DD335}"/>
                  </a:ext>
                </a:extLst>
              </p:cNvPr>
              <p:cNvSpPr/>
              <p:nvPr/>
            </p:nvSpPr>
            <p:spPr>
              <a:xfrm>
                <a:off x="8059488" y="2868745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0E6AFE2-D778-45F3-B9F5-9638415312C0}"/>
                  </a:ext>
                </a:extLst>
              </p:cNvPr>
              <p:cNvSpPr/>
              <p:nvPr/>
            </p:nvSpPr>
            <p:spPr>
              <a:xfrm>
                <a:off x="5611587" y="2898872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897D7F0-D4E8-4109-AB13-7DBF2FE029F0}"/>
                </a:ext>
              </a:extLst>
            </p:cNvPr>
            <p:cNvGrpSpPr/>
            <p:nvPr/>
          </p:nvGrpSpPr>
          <p:grpSpPr>
            <a:xfrm>
              <a:off x="4342352" y="4679119"/>
              <a:ext cx="4399731" cy="560255"/>
              <a:chOff x="3972663" y="2868745"/>
              <a:chExt cx="4399731" cy="560255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11EABA4-B4AB-48B7-9E21-64A1DEFB1925}"/>
                  </a:ext>
                </a:extLst>
              </p:cNvPr>
              <p:cNvSpPr/>
              <p:nvPr/>
            </p:nvSpPr>
            <p:spPr>
              <a:xfrm>
                <a:off x="3972663" y="2967335"/>
                <a:ext cx="424667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400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L2  =(Xr-a2) +(Yr-b2) +(Zr-c2)</a:t>
                </a:r>
                <a:endParaRPr lang="zh-CN" altLang="en-US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15DAC1C-F050-4B19-B9DA-CE670FE7CD2B}"/>
                  </a:ext>
                </a:extLst>
              </p:cNvPr>
              <p:cNvSpPr/>
              <p:nvPr/>
            </p:nvSpPr>
            <p:spPr>
              <a:xfrm>
                <a:off x="4319086" y="2910127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8F41951-ED69-40A2-B17C-B70E2AB4A4A8}"/>
                  </a:ext>
                </a:extLst>
              </p:cNvPr>
              <p:cNvSpPr/>
              <p:nvPr/>
            </p:nvSpPr>
            <p:spPr>
              <a:xfrm>
                <a:off x="6815186" y="2868745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C8D0555-C50C-4205-900C-06B5E5E50076}"/>
                  </a:ext>
                </a:extLst>
              </p:cNvPr>
              <p:cNvSpPr/>
              <p:nvPr/>
            </p:nvSpPr>
            <p:spPr>
              <a:xfrm>
                <a:off x="8059488" y="2868745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4E2B4CB-8BD6-45BA-9AC4-022922F606C2}"/>
                  </a:ext>
                </a:extLst>
              </p:cNvPr>
              <p:cNvSpPr/>
              <p:nvPr/>
            </p:nvSpPr>
            <p:spPr>
              <a:xfrm>
                <a:off x="5611587" y="2898872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85D8B5B-EB2D-4624-8C73-6E499140D442}"/>
                </a:ext>
              </a:extLst>
            </p:cNvPr>
            <p:cNvGrpSpPr/>
            <p:nvPr/>
          </p:nvGrpSpPr>
          <p:grpSpPr>
            <a:xfrm>
              <a:off x="4379369" y="5334756"/>
              <a:ext cx="4399731" cy="560255"/>
              <a:chOff x="3972663" y="2868745"/>
              <a:chExt cx="4399731" cy="560255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51462DE-D4FF-4EF6-B363-1E1062089344}"/>
                  </a:ext>
                </a:extLst>
              </p:cNvPr>
              <p:cNvSpPr/>
              <p:nvPr/>
            </p:nvSpPr>
            <p:spPr>
              <a:xfrm>
                <a:off x="3972663" y="2967335"/>
                <a:ext cx="424667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400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L3  =(Xr-a3) +(Yr-b3) +(Zr-c3)</a:t>
                </a:r>
                <a:endParaRPr lang="zh-CN" altLang="en-US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DBABFEA-DD95-4B24-870F-E3C7EB2216EC}"/>
                  </a:ext>
                </a:extLst>
              </p:cNvPr>
              <p:cNvSpPr/>
              <p:nvPr/>
            </p:nvSpPr>
            <p:spPr>
              <a:xfrm>
                <a:off x="4319086" y="2910127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4EE43A8-0309-49CB-95F7-9456F9BA83C2}"/>
                  </a:ext>
                </a:extLst>
              </p:cNvPr>
              <p:cNvSpPr/>
              <p:nvPr/>
            </p:nvSpPr>
            <p:spPr>
              <a:xfrm>
                <a:off x="6815186" y="2868745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3279A37-13C5-4094-B939-DB9F229837DD}"/>
                  </a:ext>
                </a:extLst>
              </p:cNvPr>
              <p:cNvSpPr/>
              <p:nvPr/>
            </p:nvSpPr>
            <p:spPr>
              <a:xfrm>
                <a:off x="8059488" y="2868745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AE45B08-0597-4C9D-A949-A61200384681}"/>
                  </a:ext>
                </a:extLst>
              </p:cNvPr>
              <p:cNvSpPr/>
              <p:nvPr/>
            </p:nvSpPr>
            <p:spPr>
              <a:xfrm>
                <a:off x="5611587" y="2898872"/>
                <a:ext cx="31290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endParaRPr lang="zh-CN" altLang="en-US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5A8C8863-D688-421A-B32D-987D3B5E7EB1}"/>
                </a:ext>
              </a:extLst>
            </p:cNvPr>
            <p:cNvSpPr/>
            <p:nvPr/>
          </p:nvSpPr>
          <p:spPr>
            <a:xfrm>
              <a:off x="3879111" y="4353795"/>
              <a:ext cx="331976" cy="1451983"/>
            </a:xfrm>
            <a:prstGeom prst="leftBrac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3ADB83F8-ADF9-461F-BAF8-030FDF2126D9}"/>
              </a:ext>
            </a:extLst>
          </p:cNvPr>
          <p:cNvSpPr/>
          <p:nvPr/>
        </p:nvSpPr>
        <p:spPr>
          <a:xfrm>
            <a:off x="3323152" y="2741420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解：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7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2" grpId="0"/>
      <p:bldP spid="3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7D1E52-EB6F-47AC-9447-A9F62870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50" y="2214562"/>
            <a:ext cx="2428875" cy="24288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482281A-F50F-46A8-8104-36998EDB23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6" y="5253490"/>
            <a:ext cx="1369135" cy="123761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3113C06-E36C-453D-BBBA-58A20BC5E0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09" y="565034"/>
            <a:ext cx="1080530" cy="99993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E5B3780-8599-4753-87AC-D99FD23B1AFD}"/>
              </a:ext>
            </a:extLst>
          </p:cNvPr>
          <p:cNvSpPr/>
          <p:nvPr/>
        </p:nvSpPr>
        <p:spPr>
          <a:xfrm>
            <a:off x="4588230" y="2677968"/>
            <a:ext cx="710963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中国为什么一定要</a:t>
            </a:r>
            <a:endParaRPr lang="en-US" altLang="zh-C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自主研发导航系统呢？</a:t>
            </a:r>
          </a:p>
        </p:txBody>
      </p:sp>
    </p:spTree>
    <p:extLst>
      <p:ext uri="{BB962C8B-B14F-4D97-AF65-F5344CB8AC3E}">
        <p14:creationId xmlns:p14="http://schemas.microsoft.com/office/powerpoint/2010/main" val="14744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AC834FB-B3F3-4E87-9EE6-66EE9F87F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4515" b="8566"/>
          <a:stretch/>
        </p:blipFill>
        <p:spPr bwMode="auto">
          <a:xfrm>
            <a:off x="2685325" y="812901"/>
            <a:ext cx="7395981" cy="523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1FEF6FF6-F8E2-49B0-B37F-FCD7C03719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8CA6F89-F7AE-4AE7-9838-46874526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5" b="99734" l="4929" r="93385">
                        <a14:foregroundMark x1="18936" y1="44223" x2="24125" y2="66667"/>
                        <a14:foregroundMark x1="24125" y1="66667" x2="24514" y2="67198"/>
                        <a14:foregroundMark x1="12840" y1="41036" x2="12711" y2="49668"/>
                        <a14:foregroundMark x1="7912" y1="49004" x2="10506" y2="56972"/>
                        <a14:foregroundMark x1="10506" y1="56972" x2="13100" y2="58433"/>
                        <a14:foregroundMark x1="5058" y1="45684" x2="5058" y2="45684"/>
                        <a14:foregroundMark x1="12970" y1="57503" x2="28275" y2="74369"/>
                        <a14:foregroundMark x1="28275" y1="74369" x2="36446" y2="77955"/>
                        <a14:foregroundMark x1="25162" y1="63081" x2="38262" y2="80345"/>
                        <a14:foregroundMark x1="32036" y1="71182" x2="44488" y2="90438"/>
                        <a14:foregroundMark x1="38651" y1="85126" x2="38262" y2="99867"/>
                        <a14:foregroundMark x1="66926" y1="73440" x2="58106" y2="87118"/>
                        <a14:foregroundMark x1="58106" y1="87118" x2="59014" y2="94024"/>
                        <a14:foregroundMark x1="59014" y1="94024" x2="59274" y2="94290"/>
                        <a14:foregroundMark x1="93385" y1="47809" x2="93256" y2="49801"/>
                        <a14:foregroundMark x1="92218" y1="47942" x2="89105" y2="55113"/>
                        <a14:foregroundMark x1="89105" y1="55113" x2="70817" y2="71049"/>
                        <a14:backgroundMark x1="28016" y1="23772" x2="46563" y2="53519"/>
                        <a14:backgroundMark x1="27497" y1="15538" x2="48898" y2="50066"/>
                        <a14:backgroundMark x1="48898" y1="50066" x2="48898" y2="49801"/>
                        <a14:backgroundMark x1="57588" y1="21381" x2="50065" y2="47145"/>
                        <a14:backgroundMark x1="71336" y1="22975" x2="64202" y2="50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841" y="1467152"/>
            <a:ext cx="5554583" cy="542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B6E21F-444C-4A0A-97F5-20C656B56ADC}"/>
              </a:ext>
            </a:extLst>
          </p:cNvPr>
          <p:cNvSpPr/>
          <p:nvPr/>
        </p:nvSpPr>
        <p:spPr>
          <a:xfrm>
            <a:off x="1631316" y="244625"/>
            <a:ext cx="245451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USA.</a:t>
            </a:r>
            <a:endParaRPr lang="zh-CN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943E5AE8-07DE-4E92-9A65-B118AF989F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3FB18A99-F5EC-44FB-9188-D2ADBD701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86" b="99221" l="9962" r="98463">
                        <a14:foregroundMark x1="15312" y1="7435" x2="15312" y2="7435"/>
                        <a14:foregroundMark x1="14809" y1="9615" x2="14809" y2="9615"/>
                        <a14:foregroundMark x1="14543" y1="4204" x2="14543" y2="4204"/>
                        <a14:foregroundMark x1="14691" y1="2686" x2="14691" y2="2686"/>
                        <a14:foregroundMark x1="14307" y1="14364" x2="14307" y2="14364"/>
                        <a14:foregroundMark x1="91457" y1="34099" x2="91457" y2="34099"/>
                        <a14:foregroundMark x1="93497" y1="35111" x2="93497" y2="35111"/>
                        <a14:foregroundMark x1="96453" y1="34255" x2="96453" y2="34255"/>
                        <a14:foregroundMark x1="97606" y1="34255" x2="97606" y2="34255"/>
                        <a14:foregroundMark x1="98492" y1="34255" x2="98492" y2="34255"/>
                        <a14:foregroundMark x1="54656" y1="90814" x2="54656" y2="90814"/>
                        <a14:foregroundMark x1="54922" y1="91320" x2="54922" y2="91320"/>
                        <a14:foregroundMark x1="54803" y1="97197" x2="54803" y2="97197"/>
                        <a14:foregroundMark x1="53887" y1="99221" x2="53887" y2="99221"/>
                        <a14:foregroundMark x1="53119" y1="47100" x2="61839" y2="49280"/>
                        <a14:foregroundMark x1="50813" y1="52666" x2="64676" y2="51148"/>
                        <a14:foregroundMark x1="64676" y1="51148" x2="64676" y2="51148"/>
                        <a14:foregroundMark x1="29560" y1="51966" x2="32870" y2="50954"/>
                        <a14:foregroundMark x1="42861" y1="47917" x2="43896" y2="53990"/>
                        <a14:foregroundMark x1="16997" y1="47411" x2="14307" y2="32970"/>
                        <a14:foregroundMark x1="14307" y1="32970" x2="14307" y2="24990"/>
                        <a14:foregroundMark x1="14425" y1="22110" x2="14691" y2="18568"/>
                        <a14:backgroundMark x1="27224" y1="59595" x2="56695" y2="62787"/>
                        <a14:backgroundMark x1="56695" y1="62787" x2="75052" y2="60257"/>
                        <a14:backgroundMark x1="75052" y1="60257" x2="79663" y2="56364"/>
                        <a14:backgroundMark x1="79663" y1="56364" x2="79131" y2="54496"/>
                        <a14:backgroundMark x1="42359" y1="73258" x2="53325" y2="78279"/>
                        <a14:backgroundMark x1="53325" y1="78279" x2="72480" y2="93499"/>
                        <a14:backgroundMark x1="71061" y1="77812" x2="82708" y2="77773"/>
                        <a14:backgroundMark x1="82708" y1="77773" x2="90511" y2="80304"/>
                        <a14:backgroundMark x1="90511" y1="80304" x2="94768" y2="84897"/>
                        <a14:backgroundMark x1="94768" y1="84897" x2="94768" y2="84897"/>
                        <a14:backgroundMark x1="50429" y1="89607" x2="52350" y2="93655"/>
                        <a14:backgroundMark x1="6976" y1="1168" x2="32131" y2="1868"/>
                        <a14:backgroundMark x1="32131" y1="1868" x2="37393" y2="1168"/>
                        <a14:backgroundMark x1="37393" y1="1168" x2="84570" y2="2374"/>
                        <a14:backgroundMark x1="84570" y1="2374" x2="96098" y2="1674"/>
                        <a14:backgroundMark x1="96098" y1="1674" x2="98877" y2="1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99" t="36541" r="2890" b="-1"/>
          <a:stretch/>
        </p:blipFill>
        <p:spPr bwMode="auto">
          <a:xfrm>
            <a:off x="5221659" y="2676087"/>
            <a:ext cx="4537533" cy="272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2766F4-3A00-415E-8A76-5A9BC20349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749621"/>
            <a:ext cx="1546826" cy="12822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FBB163-51E2-428E-945A-C8F9FA32AE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613" y="812901"/>
            <a:ext cx="3255271" cy="3934976"/>
          </a:xfrm>
          <a:prstGeom prst="rect">
            <a:avLst/>
          </a:prstGeom>
        </p:spPr>
      </p:pic>
      <p:sp>
        <p:nvSpPr>
          <p:cNvPr id="16" name="AutoShape 20">
            <a:extLst>
              <a:ext uri="{FF2B5EF4-FFF2-40B4-BE49-F238E27FC236}">
                <a16:creationId xmlns:a16="http://schemas.microsoft.com/office/drawing/2014/main" id="{9174A9E7-0180-42FB-81D4-8E597284EF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F46F440-EC5B-4191-8891-6B913C9FB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0" b="99600" l="10000" r="90000">
                        <a14:foregroundMark x1="32000" y1="9800" x2="43400" y2="7000"/>
                        <a14:foregroundMark x1="43400" y1="7000" x2="60800" y2="9800"/>
                        <a14:foregroundMark x1="39000" y1="3600" x2="46400" y2="3200"/>
                        <a14:foregroundMark x1="46400" y1="3200" x2="54400" y2="3200"/>
                        <a14:foregroundMark x1="54400" y1="3200" x2="55800" y2="3600"/>
                        <a14:foregroundMark x1="49200" y1="83200" x2="51600" y2="9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03" y="3780724"/>
            <a:ext cx="2358020" cy="23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-0.09075 0.2178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4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27916 -0.1898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-949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-0.37734 -0.3178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67" y="-1590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46FDD6E-91C3-43ED-99B7-9E084B203A42}"/>
              </a:ext>
            </a:extLst>
          </p:cNvPr>
          <p:cNvGrpSpPr/>
          <p:nvPr/>
        </p:nvGrpSpPr>
        <p:grpSpPr>
          <a:xfrm>
            <a:off x="1643444" y="313171"/>
            <a:ext cx="3975902" cy="3871730"/>
            <a:chOff x="2331336" y="1493135"/>
            <a:chExt cx="3975902" cy="387173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94E851C-242D-451A-8D32-30C9DD94EA1C}"/>
                </a:ext>
              </a:extLst>
            </p:cNvPr>
            <p:cNvSpPr/>
            <p:nvPr/>
          </p:nvSpPr>
          <p:spPr>
            <a:xfrm>
              <a:off x="2331336" y="1886673"/>
              <a:ext cx="3494590" cy="32058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053ECF4-7E5F-4E63-978F-A343A4CD2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508" y="1493135"/>
              <a:ext cx="3871730" cy="3871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E5CDC5-0D1C-4A62-BE52-E3F3C201812E}"/>
              </a:ext>
            </a:extLst>
          </p:cNvPr>
          <p:cNvGrpSpPr/>
          <p:nvPr/>
        </p:nvGrpSpPr>
        <p:grpSpPr>
          <a:xfrm>
            <a:off x="6897857" y="2792084"/>
            <a:ext cx="4086828" cy="3864144"/>
            <a:chOff x="6584066" y="1633831"/>
            <a:chExt cx="4086828" cy="386414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A67EDC8-2B46-4A41-BF30-322B5AF93817}"/>
                </a:ext>
              </a:extLst>
            </p:cNvPr>
            <p:cNvSpPr/>
            <p:nvPr/>
          </p:nvSpPr>
          <p:spPr>
            <a:xfrm>
              <a:off x="6799164" y="1886673"/>
              <a:ext cx="3871730" cy="36113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127BD02D-16F5-4280-A1D4-976DFC176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38" b="93446" l="9864" r="89966">
                          <a14:foregroundMark x1="64456" y1="57678" x2="64966" y2="64419"/>
                          <a14:foregroundMark x1="62245" y1="55618" x2="62245" y2="60861"/>
                          <a14:foregroundMark x1="65306" y1="16854" x2="65306" y2="16854"/>
                          <a14:foregroundMark x1="38095" y1="23970" x2="38095" y2="23970"/>
                          <a14:foregroundMark x1="83673" y1="42135" x2="83673" y2="42135"/>
                          <a14:foregroundMark x1="82993" y1="37640" x2="82993" y2="37640"/>
                          <a14:foregroundMark x1="85034" y1="83146" x2="85034" y2="83146"/>
                          <a14:foregroundMark x1="85034" y1="81835" x2="85034" y2="81835"/>
                          <a14:foregroundMark x1="85034" y1="81835" x2="85034" y2="81835"/>
                          <a14:foregroundMark x1="18197" y1="85955" x2="18197" y2="85955"/>
                          <a14:foregroundMark x1="11395" y1="60861" x2="11395" y2="60861"/>
                          <a14:foregroundMark x1="11395" y1="60861" x2="11395" y2="60861"/>
                          <a14:foregroundMark x1="11395" y1="58989" x2="11395" y2="58989"/>
                          <a14:foregroundMark x1="11224" y1="58801" x2="11224" y2="58801"/>
                          <a14:foregroundMark x1="33673" y1="90262" x2="33673" y2="90262"/>
                          <a14:foregroundMark x1="33673" y1="90637" x2="33673" y2="90637"/>
                          <a14:foregroundMark x1="38946" y1="90824" x2="38946" y2="90824"/>
                          <a14:foregroundMark x1="40986" y1="93446" x2="40986" y2="93446"/>
                          <a14:foregroundMark x1="33333" y1="90449" x2="66667" y2="93446"/>
                          <a14:foregroundMark x1="63776" y1="58052" x2="64116" y2="72285"/>
                          <a14:foregroundMark x1="84864" y1="86517" x2="84864" y2="86517"/>
                          <a14:foregroundMark x1="17347" y1="80899" x2="17857" y2="855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066" y="1633831"/>
              <a:ext cx="4086828" cy="3711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2B6DAF2-9C01-4433-8157-920ABB226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40365">
            <a:off x="4070823" y="3256776"/>
            <a:ext cx="6055671" cy="254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686308-7857-49E1-A2E5-9BB2F2F181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40365">
            <a:off x="2540552" y="4080760"/>
            <a:ext cx="6055671" cy="254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B1D717-1200-4374-A072-19CE1A0F79AD}"/>
              </a:ext>
            </a:extLst>
          </p:cNvPr>
          <p:cNvSpPr/>
          <p:nvPr/>
        </p:nvSpPr>
        <p:spPr>
          <a:xfrm>
            <a:off x="1991784" y="4387653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4400" b="1" dirty="0">
                <a:ln/>
                <a:solidFill>
                  <a:schemeClr val="accent4"/>
                </a:solidFill>
                <a:latin typeface="方正康体简体" panose="02010601030101010101" pitchFamily="2" charset="-122"/>
                <a:ea typeface="方正康体简体" panose="02010601030101010101" pitchFamily="2" charset="-122"/>
              </a:rPr>
              <a:t>国家安全</a:t>
            </a:r>
            <a:endParaRPr lang="zh-CN" altLang="en-US" sz="4400" b="1" cap="none" spc="0" dirty="0">
              <a:ln/>
              <a:solidFill>
                <a:schemeClr val="accent4"/>
              </a:solidFill>
              <a:effectLst/>
              <a:latin typeface="方正康体简体" panose="02010601030101010101" pitchFamily="2" charset="-122"/>
              <a:ea typeface="方正康体简体" panose="02010601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DD0F58-FFA0-42E4-9298-C97A7FF7BE55}"/>
              </a:ext>
            </a:extLst>
          </p:cNvPr>
          <p:cNvSpPr/>
          <p:nvPr/>
        </p:nvSpPr>
        <p:spPr>
          <a:xfrm>
            <a:off x="8684020" y="1896222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4400" b="1" dirty="0">
                <a:ln/>
                <a:solidFill>
                  <a:schemeClr val="accent4"/>
                </a:solidFill>
                <a:latin typeface="方正康体简体" panose="02010601030101010101" pitchFamily="2" charset="-122"/>
                <a:ea typeface="方正康体简体" panose="02010601030101010101" pitchFamily="2" charset="-122"/>
              </a:rPr>
              <a:t>国民经济</a:t>
            </a:r>
            <a:endParaRPr lang="zh-CN" altLang="en-US" sz="4400" b="1" cap="none" spc="0" dirty="0">
              <a:ln/>
              <a:solidFill>
                <a:schemeClr val="accent4"/>
              </a:solidFill>
              <a:effectLst/>
              <a:latin typeface="方正康体简体" panose="02010601030101010101" pitchFamily="2" charset="-122"/>
              <a:ea typeface="方正康体简体" panose="02010601030101010101" pitchFamily="2" charset="-122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5F3CBF9D-86B5-4CBF-B82F-203C6648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240" y1="32130" x2="39323" y2="27963"/>
                        <a14:foregroundMark x1="39323" y1="27963" x2="43438" y2="27963"/>
                        <a14:foregroundMark x1="43438" y1="27963" x2="45313" y2="27407"/>
                        <a14:foregroundMark x1="21146" y1="33333" x2="27813" y2="31852"/>
                        <a14:foregroundMark x1="62199" y1="28985" x2="75313" y2="32870"/>
                        <a14:foregroundMark x1="64010" y1="29907" x2="66257" y2="29789"/>
                        <a14:foregroundMark x1="72619" y1="31049" x2="77500" y2="33426"/>
                        <a14:foregroundMark x1="77500" y1="33426" x2="80677" y2="37315"/>
                        <a14:foregroundMark x1="81252" y1="32951" x2="81667" y2="33148"/>
                        <a14:foregroundMark x1="81667" y1="33148" x2="82500" y2="34074"/>
                        <a14:foregroundMark x1="78135" y1="32940" x2="84375" y2="38889"/>
                        <a14:foregroundMark x1="84375" y1="38889" x2="84479" y2="39074"/>
                        <a14:backgroundMark x1="21667" y1="32778" x2="21667" y2="32778"/>
                        <a14:backgroundMark x1="21771" y1="31667" x2="22083" y2="31296"/>
                        <a14:backgroundMark x1="59323" y1="26667" x2="75677" y2="29907"/>
                        <a14:backgroundMark x1="75677" y1="29907" x2="81406" y2="3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39" y="2108732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E1F30BD-8DFF-45FF-8138-33F378DEDCBA}"/>
              </a:ext>
            </a:extLst>
          </p:cNvPr>
          <p:cNvGrpSpPr/>
          <p:nvPr/>
        </p:nvGrpSpPr>
        <p:grpSpPr>
          <a:xfrm>
            <a:off x="2200275" y="0"/>
            <a:ext cx="7789863" cy="6858000"/>
            <a:chOff x="2200275" y="0"/>
            <a:chExt cx="7789863" cy="6858000"/>
          </a:xfrm>
        </p:grpSpPr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12022094-E6AD-423E-911F-E72C5E167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275" y="0"/>
              <a:ext cx="778986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30766A6A-75A1-4148-9FEF-DD72DC16D2C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5550" y="934316"/>
              <a:ext cx="4871555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380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decel="100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06311A-B3A6-4200-ADAA-7ABDEEFDC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5" b="89862" l="8615" r="91538">
                        <a14:foregroundMark x1="8769" y1="67588" x2="8769" y2="67588"/>
                        <a14:foregroundMark x1="83692" y1="60676" x2="83692" y2="60676"/>
                        <a14:foregroundMark x1="91538" y1="67742" x2="91538" y2="67742"/>
                        <a14:foregroundMark x1="58000" y1="39017" x2="58000" y2="39017"/>
                        <a14:foregroundMark x1="58000" y1="38710" x2="57692" y2="39631"/>
                        <a14:foregroundMark x1="57692" y1="39631" x2="56474" y2="43011"/>
                        <a14:foregroundMark x1="56769" y1="36713" x2="56769" y2="36713"/>
                        <a14:foregroundMark x1="55692" y1="38095" x2="55692" y2="38095"/>
                        <a14:foregroundMark x1="55692" y1="38402" x2="55692" y2="44240"/>
                        <a14:foregroundMark x1="55385" y1="36713" x2="52154" y2="49923"/>
                        <a14:foregroundMark x1="54000" y1="36866" x2="51692" y2="47773"/>
                        <a14:foregroundMark x1="51385" y1="36559" x2="47385" y2="50230"/>
                        <a14:foregroundMark x1="47231" y1="35484" x2="47231" y2="44854"/>
                        <a14:foregroundMark x1="59205" y1="41188" x2="59371" y2="43011"/>
                        <a14:foregroundMark x1="58923" y1="38095" x2="59030" y2="39272"/>
                        <a14:foregroundMark x1="59846" y1="41348" x2="59846" y2="41935"/>
                        <a14:foregroundMark x1="59551" y1="41177" x2="59681" y2="42524"/>
                        <a14:foregroundMark x1="59077" y1="36252" x2="59337" y2="38953"/>
                        <a14:backgroundMark x1="59538" y1="46390" x2="61385" y2="43625"/>
                        <a14:backgroundMark x1="58154" y1="47158" x2="59692" y2="45161"/>
                        <a14:backgroundMark x1="59692" y1="44854" x2="60462" y2="42857"/>
                        <a14:backgroundMark x1="60308" y1="42243" x2="65692" y2="42857"/>
                        <a14:backgroundMark x1="59077" y1="43472" x2="61385" y2="48541"/>
                        <a14:backgroundMark x1="59385" y1="43318" x2="59385" y2="43011"/>
                        <a14:backgroundMark x1="60000" y1="43472" x2="59538" y2="41782"/>
                        <a14:backgroundMark x1="59385" y1="43011" x2="61385" y2="42857"/>
                        <a14:backgroundMark x1="59846" y1="43011" x2="60462" y2="43472"/>
                        <a14:backgroundMark x1="59846" y1="42243" x2="62615" y2="42243"/>
                        <a14:backgroundMark x1="59385" y1="43011" x2="59385" y2="43472"/>
                        <a14:backgroundMark x1="71077" y1="38249" x2="70769" y2="49155"/>
                        <a14:backgroundMark x1="67385" y1="37174" x2="68308" y2="44547"/>
                        <a14:backgroundMark x1="60308" y1="37942" x2="65846" y2="41167"/>
                        <a14:backgroundMark x1="60769" y1="43164" x2="60769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1" t="23064" r="2559" b="19421"/>
          <a:stretch/>
        </p:blipFill>
        <p:spPr bwMode="auto">
          <a:xfrm>
            <a:off x="3810000" y="2306320"/>
            <a:ext cx="5059680" cy="31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81DB4D-3379-4A69-98DD-BAFCF32F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20" b="95520" l="9887" r="97893">
                        <a14:foregroundMark x1="16856" y1="20160" x2="17828" y2="36640"/>
                        <a14:foregroundMark x1="17828" y1="36640" x2="25122" y2="41280"/>
                        <a14:foregroundMark x1="25122" y1="41280" x2="41653" y2="46080"/>
                        <a14:foregroundMark x1="41653" y1="46080" x2="41653" y2="55040"/>
                        <a14:foregroundMark x1="34090" y1="59457" x2="26580" y2="63840"/>
                        <a14:foregroundMark x1="26580" y1="63840" x2="26580" y2="63840"/>
                        <a14:foregroundMark x1="26256" y1="63200" x2="26418" y2="62080"/>
                        <a14:foregroundMark x1="26580" y1="66560" x2="24959" y2="75520"/>
                        <a14:foregroundMark x1="24959" y1="75520" x2="28072" y2="82835"/>
                        <a14:foregroundMark x1="39439" y1="83781" x2="56078" y2="83360"/>
                        <a14:foregroundMark x1="56078" y1="83360" x2="63857" y2="79840"/>
                        <a14:foregroundMark x1="63857" y1="79840" x2="65316" y2="73120"/>
                        <a14:foregroundMark x1="94123" y1="58222" x2="87196" y2="60000"/>
                        <a14:foregroundMark x1="87196" y1="60000" x2="81199" y2="65920"/>
                        <a14:foregroundMark x1="81199" y1="65920" x2="78120" y2="95520"/>
                        <a14:foregroundMark x1="91734" y1="58720" x2="94123" y2="58484"/>
                        <a14:foregroundMark x1="54457" y1="9760" x2="63371" y2="8800"/>
                        <a14:foregroundMark x1="63371" y1="8800" x2="66126" y2="8800"/>
                        <a14:foregroundMark x1="59806" y1="7360" x2="68071" y2="5920"/>
                        <a14:foregroundMark x1="68071" y1="5920" x2="68071" y2="5920"/>
                        <a14:foregroundMark x1="39127" y1="58400" x2="39060" y2="58560"/>
                        <a14:foregroundMark x1="40194" y1="55840" x2="39460" y2="57600"/>
                        <a14:foregroundMark x1="34988" y1="58880" x2="33549" y2="59840"/>
                        <a14:foregroundMark x1="35468" y1="58560" x2="34988" y2="58880"/>
                        <a14:foregroundMark x1="35708" y1="58400" x2="35468" y2="58560"/>
                        <a14:backgroundMark x1="15883" y1="41760" x2="22528" y2="47360"/>
                        <a14:backgroundMark x1="22528" y1="47360" x2="31442" y2="48480"/>
                        <a14:backgroundMark x1="31442" y1="48480" x2="24635" y2="53440"/>
                        <a14:backgroundMark x1="24635" y1="53440" x2="19287" y2="70400"/>
                        <a14:backgroundMark x1="19287" y1="70400" x2="18639" y2="79520"/>
                        <a14:backgroundMark x1="18639" y1="79520" x2="25446" y2="85600"/>
                        <a14:backgroundMark x1="25446" y1="85600" x2="54295" y2="88000"/>
                        <a14:backgroundMark x1="54295" y1="88000" x2="70178" y2="82400"/>
                        <a14:backgroundMark x1="70178" y1="82400" x2="70665" y2="72640"/>
                        <a14:backgroundMark x1="70665" y1="72640" x2="92058" y2="44000"/>
                        <a14:backgroundMark x1="92058" y1="44000" x2="93355" y2="29920"/>
                        <a14:backgroundMark x1="92058" y1="68640" x2="92058" y2="90560"/>
                        <a14:backgroundMark x1="97569" y1="56640" x2="97569" y2="60800"/>
                        <a14:backgroundMark x1="54943" y1="54240" x2="47164" y2="69920"/>
                        <a14:backgroundMark x1="47164" y1="69920" x2="38898" y2="70400"/>
                        <a14:backgroundMark x1="38898" y1="70400" x2="47002" y2="72960"/>
                        <a14:backgroundMark x1="47002" y1="72960" x2="52998" y2="66880"/>
                        <a14:backgroundMark x1="52998" y1="66880" x2="52350" y2="58720"/>
                        <a14:backgroundMark x1="52350" y1="58720" x2="52350" y2="58720"/>
                        <a14:backgroundMark x1="25770" y1="23040" x2="45543" y2="40160"/>
                        <a14:backgroundMark x1="45543" y1="40160" x2="50243" y2="55040"/>
                        <a14:backgroundMark x1="50243" y1="56960" x2="50243" y2="56960"/>
                        <a14:backgroundMark x1="36791" y1="55040" x2="37439" y2="55840"/>
                        <a14:backgroundMark x1="37439" y1="55840" x2="37763" y2="56800"/>
                        <a14:backgroundMark x1="35818" y1="57600" x2="35818" y2="58400"/>
                        <a14:backgroundMark x1="35818" y1="58400" x2="38250" y2="56960"/>
                        <a14:backgroundMark x1="34846" y1="58880" x2="34846" y2="58880"/>
                        <a14:backgroundMark x1="35332" y1="58560" x2="35332" y2="58560"/>
                        <a14:backgroundMark x1="35656" y1="58560" x2="35656" y2="58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80" y="504151"/>
            <a:ext cx="5610543" cy="56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EB21900-5527-438D-B464-0D6FB5EE0059}"/>
              </a:ext>
            </a:extLst>
          </p:cNvPr>
          <p:cNvSpPr/>
          <p:nvPr/>
        </p:nvSpPr>
        <p:spPr>
          <a:xfrm>
            <a:off x="8650055" y="1982450"/>
            <a:ext cx="22477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GPS</a:t>
            </a:r>
            <a:endParaRPr lang="zh-CN" altLang="en-US" sz="8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6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>
            <a:off x="2649586" y="1812975"/>
            <a:ext cx="7124700" cy="4991100"/>
          </a:xfrm>
          <a:custGeom>
            <a:avLst/>
            <a:gdLst>
              <a:gd name="connsiteX0" fmla="*/ 0 w 7124700"/>
              <a:gd name="connsiteY0" fmla="*/ 3302000 h 4991100"/>
              <a:gd name="connsiteX1" fmla="*/ 2133600 w 7124700"/>
              <a:gd name="connsiteY1" fmla="*/ 0 h 4991100"/>
              <a:gd name="connsiteX2" fmla="*/ 7124700 w 7124700"/>
              <a:gd name="connsiteY2" fmla="*/ 4991100 h 4991100"/>
              <a:gd name="connsiteX3" fmla="*/ 1739900 w 7124700"/>
              <a:gd name="connsiteY3" fmla="*/ 4991100 h 4991100"/>
              <a:gd name="connsiteX4" fmla="*/ 0 w 7124700"/>
              <a:gd name="connsiteY4" fmla="*/ 33020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4700" h="4991100">
                <a:moveTo>
                  <a:pt x="0" y="3302000"/>
                </a:moveTo>
                <a:lnTo>
                  <a:pt x="2133600" y="0"/>
                </a:lnTo>
                <a:lnTo>
                  <a:pt x="7124700" y="4991100"/>
                </a:lnTo>
                <a:lnTo>
                  <a:pt x="1739900" y="4991100"/>
                </a:lnTo>
                <a:lnTo>
                  <a:pt x="0" y="33020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5422900" y="1854200"/>
            <a:ext cx="4089400" cy="4330700"/>
          </a:xfrm>
          <a:custGeom>
            <a:avLst/>
            <a:gdLst>
              <a:gd name="connsiteX0" fmla="*/ 0 w 4089400"/>
              <a:gd name="connsiteY0" fmla="*/ 1270000 h 4330700"/>
              <a:gd name="connsiteX1" fmla="*/ 787400 w 4089400"/>
              <a:gd name="connsiteY1" fmla="*/ 0 h 4330700"/>
              <a:gd name="connsiteX2" fmla="*/ 4089400 w 4089400"/>
              <a:gd name="connsiteY2" fmla="*/ 3302000 h 4330700"/>
              <a:gd name="connsiteX3" fmla="*/ 3251200 w 4089400"/>
              <a:gd name="connsiteY3" fmla="*/ 4140200 h 4330700"/>
              <a:gd name="connsiteX4" fmla="*/ 3187700 w 4089400"/>
              <a:gd name="connsiteY4" fmla="*/ 4203700 h 4330700"/>
              <a:gd name="connsiteX5" fmla="*/ 3111500 w 4089400"/>
              <a:gd name="connsiteY5" fmla="*/ 4279900 h 4330700"/>
              <a:gd name="connsiteX6" fmla="*/ 3111500 w 4089400"/>
              <a:gd name="connsiteY6" fmla="*/ 4330700 h 4330700"/>
              <a:gd name="connsiteX7" fmla="*/ 0 w 4089400"/>
              <a:gd name="connsiteY7" fmla="*/ 127000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9400" h="4330700">
                <a:moveTo>
                  <a:pt x="0" y="1270000"/>
                </a:moveTo>
                <a:lnTo>
                  <a:pt x="787400" y="0"/>
                </a:lnTo>
                <a:lnTo>
                  <a:pt x="4089400" y="3302000"/>
                </a:lnTo>
                <a:lnTo>
                  <a:pt x="3251200" y="4140200"/>
                </a:lnTo>
                <a:lnTo>
                  <a:pt x="3187700" y="4203700"/>
                </a:lnTo>
                <a:lnTo>
                  <a:pt x="3111500" y="4279900"/>
                </a:lnTo>
                <a:lnTo>
                  <a:pt x="3111500" y="4330700"/>
                </a:lnTo>
                <a:lnTo>
                  <a:pt x="0" y="12700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789218" y="1839686"/>
            <a:ext cx="4352925" cy="5057775"/>
          </a:xfrm>
          <a:custGeom>
            <a:avLst/>
            <a:gdLst>
              <a:gd name="connsiteX0" fmla="*/ 0 w 4352925"/>
              <a:gd name="connsiteY0" fmla="*/ 2733675 h 5057775"/>
              <a:gd name="connsiteX1" fmla="*/ 1714500 w 4352925"/>
              <a:gd name="connsiteY1" fmla="*/ 0 h 5057775"/>
              <a:gd name="connsiteX2" fmla="*/ 4324350 w 4352925"/>
              <a:gd name="connsiteY2" fmla="*/ 2609850 h 5057775"/>
              <a:gd name="connsiteX3" fmla="*/ 4352925 w 4352925"/>
              <a:gd name="connsiteY3" fmla="*/ 2638425 h 5057775"/>
              <a:gd name="connsiteX4" fmla="*/ 4352925 w 4352925"/>
              <a:gd name="connsiteY4" fmla="*/ 5057775 h 5057775"/>
              <a:gd name="connsiteX5" fmla="*/ 2762250 w 4352925"/>
              <a:gd name="connsiteY5" fmla="*/ 5057775 h 5057775"/>
              <a:gd name="connsiteX6" fmla="*/ 2686050 w 4352925"/>
              <a:gd name="connsiteY6" fmla="*/ 5010150 h 5057775"/>
              <a:gd name="connsiteX7" fmla="*/ 2466975 w 4352925"/>
              <a:gd name="connsiteY7" fmla="*/ 5010150 h 5057775"/>
              <a:gd name="connsiteX8" fmla="*/ 2324100 w 4352925"/>
              <a:gd name="connsiteY8" fmla="*/ 5010150 h 5057775"/>
              <a:gd name="connsiteX9" fmla="*/ 0 w 4352925"/>
              <a:gd name="connsiteY9" fmla="*/ 2733675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2925" h="5057775">
                <a:moveTo>
                  <a:pt x="0" y="2733675"/>
                </a:moveTo>
                <a:lnTo>
                  <a:pt x="1714500" y="0"/>
                </a:lnTo>
                <a:lnTo>
                  <a:pt x="4324350" y="2609850"/>
                </a:lnTo>
                <a:lnTo>
                  <a:pt x="4352925" y="2638425"/>
                </a:lnTo>
                <a:lnTo>
                  <a:pt x="4352925" y="5057775"/>
                </a:lnTo>
                <a:lnTo>
                  <a:pt x="2762250" y="5057775"/>
                </a:lnTo>
                <a:cubicBezTo>
                  <a:pt x="2692991" y="5008305"/>
                  <a:pt x="2722887" y="5010150"/>
                  <a:pt x="2686050" y="5010150"/>
                </a:cubicBezTo>
                <a:lnTo>
                  <a:pt x="2466975" y="5010150"/>
                </a:lnTo>
                <a:lnTo>
                  <a:pt x="2324100" y="5010150"/>
                </a:lnTo>
                <a:lnTo>
                  <a:pt x="0" y="2733675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10493829" y="1839686"/>
            <a:ext cx="1796142" cy="3374571"/>
          </a:xfrm>
          <a:custGeom>
            <a:avLst/>
            <a:gdLst>
              <a:gd name="connsiteX0" fmla="*/ 0 w 1796142"/>
              <a:gd name="connsiteY0" fmla="*/ 1621971 h 3374571"/>
              <a:gd name="connsiteX1" fmla="*/ 1055914 w 1796142"/>
              <a:gd name="connsiteY1" fmla="*/ 0 h 3374571"/>
              <a:gd name="connsiteX2" fmla="*/ 1796142 w 1796142"/>
              <a:gd name="connsiteY2" fmla="*/ 740228 h 3374571"/>
              <a:gd name="connsiteX3" fmla="*/ 1796142 w 1796142"/>
              <a:gd name="connsiteY3" fmla="*/ 2677885 h 3374571"/>
              <a:gd name="connsiteX4" fmla="*/ 1796142 w 1796142"/>
              <a:gd name="connsiteY4" fmla="*/ 2895600 h 3374571"/>
              <a:gd name="connsiteX5" fmla="*/ 1796142 w 1796142"/>
              <a:gd name="connsiteY5" fmla="*/ 3309257 h 3374571"/>
              <a:gd name="connsiteX6" fmla="*/ 1796142 w 1796142"/>
              <a:gd name="connsiteY6" fmla="*/ 3374571 h 3374571"/>
              <a:gd name="connsiteX7" fmla="*/ 0 w 1796142"/>
              <a:gd name="connsiteY7" fmla="*/ 1621971 h 33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6142" h="3374571">
                <a:moveTo>
                  <a:pt x="0" y="1621971"/>
                </a:moveTo>
                <a:lnTo>
                  <a:pt x="1055914" y="0"/>
                </a:lnTo>
                <a:lnTo>
                  <a:pt x="1796142" y="740228"/>
                </a:lnTo>
                <a:lnTo>
                  <a:pt x="1796142" y="2677885"/>
                </a:lnTo>
                <a:lnTo>
                  <a:pt x="1796142" y="2895600"/>
                </a:lnTo>
                <a:lnTo>
                  <a:pt x="1796142" y="3309257"/>
                </a:lnTo>
                <a:lnTo>
                  <a:pt x="1796142" y="3374571"/>
                </a:lnTo>
                <a:lnTo>
                  <a:pt x="0" y="1621971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14702" y="1825686"/>
            <a:ext cx="11160721" cy="3387373"/>
            <a:chOff x="1895476" y="2398919"/>
            <a:chExt cx="8036219" cy="2439060"/>
          </a:xfrm>
        </p:grpSpPr>
        <p:sp>
          <p:nvSpPr>
            <p:cNvPr id="4" name="等腰三角形 3"/>
            <p:cNvSpPr/>
            <p:nvPr/>
          </p:nvSpPr>
          <p:spPr>
            <a:xfrm rot="10800000">
              <a:off x="1895476" y="2400929"/>
              <a:ext cx="3140761" cy="2437050"/>
            </a:xfrm>
            <a:prstGeom prst="triangl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4901139" y="2400928"/>
              <a:ext cx="1213905" cy="941921"/>
            </a:xfrm>
            <a:prstGeom prst="triangl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等腰三角形 7"/>
            <p:cNvSpPr/>
            <p:nvPr/>
          </p:nvSpPr>
          <p:spPr>
            <a:xfrm rot="10800000">
              <a:off x="5979946" y="2400930"/>
              <a:ext cx="2543299" cy="1973449"/>
            </a:xfrm>
            <a:prstGeom prst="triangl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8384846" y="2400930"/>
              <a:ext cx="1546849" cy="1200266"/>
            </a:xfrm>
            <a:prstGeom prst="triangl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3464876" y="2398919"/>
              <a:ext cx="0" cy="1885223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5502600" y="2398919"/>
              <a:ext cx="0" cy="469329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7242226" y="2398920"/>
              <a:ext cx="0" cy="1617173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9147194" y="2398922"/>
              <a:ext cx="0" cy="85120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A072577-0D4F-4D8E-B102-61D583DEF238}"/>
              </a:ext>
            </a:extLst>
          </p:cNvPr>
          <p:cNvGrpSpPr/>
          <p:nvPr/>
        </p:nvGrpSpPr>
        <p:grpSpPr>
          <a:xfrm>
            <a:off x="6198137" y="4587819"/>
            <a:ext cx="5002058" cy="1387081"/>
            <a:chOff x="2546364" y="432709"/>
            <a:chExt cx="6020456" cy="178562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23A4A80-88C4-461E-BB90-5DC12B7C468B}"/>
                </a:ext>
              </a:extLst>
            </p:cNvPr>
            <p:cNvSpPr/>
            <p:nvPr/>
          </p:nvSpPr>
          <p:spPr>
            <a:xfrm>
              <a:off x="2546364" y="513823"/>
              <a:ext cx="6020456" cy="1704511"/>
            </a:xfrm>
            <a:prstGeom prst="rect">
              <a:avLst/>
            </a:prstGeom>
            <a:solidFill>
              <a:srgbClr val="28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4000" b="1" spc="600" dirty="0"/>
                <a:t>取得了哪些成就呢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C7E3551-949B-461E-9E8B-5C19262125D8}"/>
                </a:ext>
              </a:extLst>
            </p:cNvPr>
            <p:cNvSpPr/>
            <p:nvPr/>
          </p:nvSpPr>
          <p:spPr>
            <a:xfrm>
              <a:off x="2701005" y="432709"/>
              <a:ext cx="5765801" cy="17742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811061" y="3571546"/>
            <a:ext cx="3025593" cy="819058"/>
            <a:chOff x="1220110" y="860443"/>
            <a:chExt cx="5942690" cy="1425557"/>
          </a:xfrm>
        </p:grpSpPr>
        <p:sp>
          <p:nvSpPr>
            <p:cNvPr id="46" name="矩形 45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28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b="1" spc="600" dirty="0"/>
                <a:t>北斗卫星导航系统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220110" y="860443"/>
              <a:ext cx="5765801" cy="1282700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9A1082F-77A9-4B8A-B64F-0EF84EDE11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8" y="2716006"/>
            <a:ext cx="5532821" cy="27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E3BA76-5918-4613-84B8-BEE2A2EB12B0}"/>
              </a:ext>
            </a:extLst>
          </p:cNvPr>
          <p:cNvSpPr/>
          <p:nvPr/>
        </p:nvSpPr>
        <p:spPr>
          <a:xfrm>
            <a:off x="5166097" y="873152"/>
            <a:ext cx="1859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auhaus 93" panose="04030905020B02020C02" pitchFamily="82" charset="0"/>
              </a:rPr>
              <a:t>FOUR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Bauhaus 93" panose="04030905020B02020C02" pitchFamily="8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6F42DE-91AF-44D3-8811-B10DB6CAC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6" y="2893039"/>
            <a:ext cx="1614523" cy="2571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426DB6-1453-4D57-887E-DADAEE2A8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2" b="99225" l="9880" r="96953">
                        <a14:foregroundMark x1="67775" y1="9991" x2="67775" y2="18088"/>
                        <a14:foregroundMark x1="66944" y1="4479" x2="66944" y2="11542"/>
                        <a14:foregroundMark x1="67498" y1="6374" x2="63343" y2="14212"/>
                        <a14:foregroundMark x1="72299" y1="6115" x2="82364" y2="8441"/>
                        <a14:foregroundMark x1="76454" y1="4220" x2="90766" y2="9475"/>
                        <a14:foregroundMark x1="81533" y1="2412" x2="81533" y2="2412"/>
                        <a14:foregroundMark x1="83472" y1="3704" x2="93259" y2="17829"/>
                        <a14:foregroundMark x1="93259" y1="17829" x2="93259" y2="18088"/>
                        <a14:foregroundMark x1="96399" y1="15245" x2="96953" y2="26443"/>
                        <a14:foregroundMark x1="89658" y1="25668" x2="89104" y2="26701"/>
                        <a14:foregroundMark x1="89104" y1="26701" x2="89104" y2="26701"/>
                        <a14:foregroundMark x1="83472" y1="27735" x2="87719" y2="28768"/>
                        <a14:foregroundMark x1="69252" y1="26184" x2="75069" y2="31094"/>
                        <a14:foregroundMark x1="70637" y1="26701" x2="71468" y2="30835"/>
                        <a14:foregroundMark x1="79040" y1="55125" x2="79871" y2="67183"/>
                        <a14:foregroundMark x1="81810" y1="61671" x2="82456" y2="91904"/>
                        <a14:foregroundMark x1="82456" y1="91904" x2="85134" y2="99225"/>
                        <a14:foregroundMark x1="77814" y1="45127" x2="76688" y2="59820"/>
                        <a14:foregroundMark x1="60611" y1="45127" x2="63826" y2="47376"/>
                        <a14:foregroundMark x1="60611" y1="43478" x2="64309" y2="46477"/>
                        <a14:backgroundMark x1="13850" y1="19380" x2="45060" y2="19983"/>
                        <a14:backgroundMark x1="45060" y1="19983" x2="53555" y2="19897"/>
                        <a14:backgroundMark x1="41551" y1="22222" x2="41551" y2="30060"/>
                        <a14:backgroundMark x1="43490" y1="32214" x2="44875" y2="35573"/>
                        <a14:backgroundMark x1="56325" y1="34539" x2="66667" y2="43152"/>
                        <a14:backgroundMark x1="33426" y1="60379" x2="38966" y2="61154"/>
                        <a14:backgroundMark x1="22530" y1="61413" x2="56325" y2="61929"/>
                        <a14:backgroundMark x1="47091" y1="65289" x2="56879" y2="91817"/>
                        <a14:backgroundMark x1="56879" y1="91817" x2="56879" y2="93023"/>
                        <a14:backgroundMark x1="20579" y1="27436" x2="20900" y2="60120"/>
                        <a14:backgroundMark x1="25563" y1="26387" x2="23151" y2="55172"/>
                        <a14:backgroundMark x1="4502" y1="15142" x2="5627" y2="60120"/>
                        <a14:backgroundMark x1="15595" y1="28036" x2="29421" y2="41529"/>
                        <a14:backgroundMark x1="29421" y1="41529" x2="31029" y2="44378"/>
                        <a14:backgroundMark x1="17363" y1="32684" x2="21383" y2="53373"/>
                        <a14:backgroundMark x1="14469" y1="34033" x2="15273" y2="51724"/>
                        <a14:backgroundMark x1="15273" y1="51724" x2="15595" y2="52774"/>
                        <a14:backgroundMark x1="18810" y1="31784" x2="30225" y2="51124"/>
                        <a14:backgroundMark x1="33119" y1="35682" x2="34887" y2="56072"/>
                        <a14:backgroundMark x1="48232" y1="71514" x2="48232" y2="71514"/>
                        <a14:backgroundMark x1="49196" y1="64468" x2="49196" y2="64468"/>
                        <a14:backgroundMark x1="49196" y1="64468" x2="49196" y2="76762"/>
                        <a14:backgroundMark x1="55627" y1="79460" x2="57395" y2="79460"/>
                        <a14:backgroundMark x1="53537" y1="78111" x2="53537" y2="78111"/>
                        <a14:backgroundMark x1="53215" y1="78411" x2="53215" y2="78411"/>
                        <a14:backgroundMark x1="58199" y1="93403" x2="58199" y2="93403"/>
                        <a14:backgroundMark x1="58521" y1="94453" x2="59164" y2="95802"/>
                        <a14:backgroundMark x1="60611" y1="38381" x2="61545" y2="42734"/>
                        <a14:backgroundMark x1="50000" y1="21439" x2="43891" y2="45727"/>
                        <a14:backgroundMark x1="41318" y1="29385" x2="28778" y2="51724"/>
                        <a14:backgroundMark x1="31029" y1="26687" x2="29904" y2="45127"/>
                        <a14:backgroundMark x1="29904" y1="45127" x2="33923" y2="58171"/>
                        <a14:backgroundMark x1="39550" y1="37481" x2="45338" y2="54573"/>
                        <a14:backgroundMark x1="45338" y1="54573" x2="46302" y2="55172"/>
                        <a14:backgroundMark x1="40997" y1="39430" x2="50000" y2="58471"/>
                        <a14:backgroundMark x1="43087" y1="45727" x2="50965" y2="72414"/>
                        <a14:backgroundMark x1="43087" y1="44828" x2="56752" y2="58471"/>
                        <a14:backgroundMark x1="49518" y1="45427" x2="60932" y2="59070"/>
                        <a14:backgroundMark x1="60932" y1="59070" x2="61736" y2="59070"/>
                        <a14:backgroundMark x1="50322" y1="27736" x2="55627" y2="28486"/>
                        <a14:backgroundMark x1="51768" y1="30135" x2="53215" y2="26087"/>
                        <a14:backgroundMark x1="50643" y1="77061" x2="56431" y2="78111"/>
                        <a14:backgroundMark x1="51768" y1="78411" x2="57395" y2="77511"/>
                        <a14:backgroundMark x1="50643" y1="61769" x2="61415" y2="61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31" y="2777651"/>
            <a:ext cx="2614037" cy="280230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7E1E631-AD54-4C43-A5E2-F06B7FA0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31" b="93385" l="3538" r="95385">
                        <a14:foregroundMark x1="43538" y1="10308" x2="43538" y2="10308"/>
                        <a14:foregroundMark x1="44308" y1="16769" x2="44308" y2="16769"/>
                        <a14:foregroundMark x1="43846" y1="12769" x2="43846" y2="12769"/>
                        <a14:foregroundMark x1="44154" y1="7231" x2="44154" y2="7231"/>
                        <a14:foregroundMark x1="50308" y1="12308" x2="50308" y2="12308"/>
                        <a14:foregroundMark x1="50462" y1="9846" x2="50462" y2="9846"/>
                        <a14:foregroundMark x1="50462" y1="3231" x2="50462" y2="3231"/>
                        <a14:foregroundMark x1="74923" y1="23385" x2="74923" y2="23385"/>
                        <a14:foregroundMark x1="87692" y1="21692" x2="87692" y2="21692"/>
                        <a14:foregroundMark x1="85692" y1="18000" x2="85692" y2="18000"/>
                        <a14:foregroundMark x1="88615" y1="40462" x2="88615" y2="40462"/>
                        <a14:foregroundMark x1="95538" y1="39231" x2="95538" y2="39231"/>
                        <a14:foregroundMark x1="93077" y1="59077" x2="93077" y2="59077"/>
                        <a14:foregroundMark x1="90154" y1="70154" x2="90154" y2="70154"/>
                        <a14:foregroundMark x1="54615" y1="93538" x2="54615" y2="93538"/>
                        <a14:foregroundMark x1="40615" y1="91538" x2="40615" y2="91538"/>
                        <a14:foregroundMark x1="10154" y1="73692" x2="10154" y2="73692"/>
                        <a14:foregroundMark x1="11538" y1="74923" x2="11538" y2="74923"/>
                        <a14:foregroundMark x1="12308" y1="76769" x2="12308" y2="76769"/>
                        <a14:foregroundMark x1="22154" y1="45538" x2="21385" y2="45385"/>
                        <a14:foregroundMark x1="19231" y1="45385" x2="19231" y2="45385"/>
                        <a14:foregroundMark x1="12769" y1="44154" x2="12769" y2="44154"/>
                        <a14:foregroundMark x1="8923" y1="43385" x2="8923" y2="43385"/>
                        <a14:foregroundMark x1="8462" y1="42923" x2="8462" y2="42923"/>
                        <a14:foregroundMark x1="7231" y1="41846" x2="7231" y2="41846"/>
                        <a14:foregroundMark x1="3538" y1="42923" x2="3538" y2="42923"/>
                        <a14:foregroundMark x1="12615" y1="29846" x2="12615" y2="29846"/>
                        <a14:foregroundMark x1="9077" y1="27385" x2="9077" y2="27385"/>
                        <a14:foregroundMark x1="6462" y1="25846" x2="6462" y2="25846"/>
                        <a14:foregroundMark x1="24923" y1="13846" x2="24923" y2="13846"/>
                        <a14:foregroundMark x1="21692" y1="13846" x2="21692" y2="13846"/>
                        <a14:foregroundMark x1="25385" y1="10615" x2="25385" y2="10615"/>
                        <a14:foregroundMark x1="23231" y1="11846" x2="23231" y2="11846"/>
                        <a14:foregroundMark x1="21385" y1="13538" x2="21385" y2="13538"/>
                        <a14:foregroundMark x1="19231" y1="15231" x2="19231" y2="15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21" y="1796482"/>
            <a:ext cx="4257969" cy="425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65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F36325E2-10BF-4FBC-BFB7-200A14D1E1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501242-7246-4F67-8C86-B6BB9DDB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09" b="95430" l="10000" r="96000">
                        <a14:foregroundMark x1="92600" y1="25806" x2="91200" y2="30108"/>
                        <a14:foregroundMark x1="95000" y1="19086" x2="96000" y2="20430"/>
                        <a14:foregroundMark x1="50400" y1="67473" x2="28200" y2="91129"/>
                        <a14:foregroundMark x1="30200" y1="94624" x2="30200" y2="94624"/>
                        <a14:foregroundMark x1="26600" y1="91935" x2="26600" y2="91935"/>
                        <a14:foregroundMark x1="26200" y1="90860" x2="26200" y2="90860"/>
                        <a14:foregroundMark x1="25800" y1="90054" x2="25800" y2="90054"/>
                        <a14:foregroundMark x1="25800" y1="90323" x2="25800" y2="90323"/>
                        <a14:foregroundMark x1="26000" y1="91667" x2="26000" y2="91667"/>
                        <a14:foregroundMark x1="32000" y1="95430" x2="32000" y2="95430"/>
                        <a14:foregroundMark x1="68400" y1="52957" x2="68400" y2="52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299752"/>
            <a:ext cx="4530283" cy="337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CAD4354-B06C-421C-B312-5F3774D0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00" b="90000" l="9915" r="92991">
                        <a14:foregroundMark x1="43248" y1="10167" x2="51966" y2="8500"/>
                        <a14:foregroundMark x1="51966" y1="8500" x2="57607" y2="8500"/>
                        <a14:foregroundMark x1="39316" y1="10167" x2="30085" y2="12333"/>
                        <a14:foregroundMark x1="30085" y1="12333" x2="18462" y2="22667"/>
                        <a14:foregroundMark x1="16239" y1="27833" x2="13162" y2="36333"/>
                        <a14:foregroundMark x1="13162" y1="36333" x2="13162" y2="38167"/>
                        <a14:foregroundMark x1="19316" y1="23833" x2="15556" y2="32000"/>
                        <a14:foregroundMark x1="15556" y1="32000" x2="15556" y2="32500"/>
                        <a14:foregroundMark x1="73333" y1="13333" x2="80684" y2="19000"/>
                        <a14:foregroundMark x1="80684" y1="19000" x2="83248" y2="22833"/>
                        <a14:foregroundMark x1="79316" y1="19167" x2="86838" y2="25333"/>
                        <a14:foregroundMark x1="86838" y1="25333" x2="89744" y2="30833"/>
                        <a14:foregroundMark x1="87692" y1="28333" x2="92991" y2="41833"/>
                        <a14:foregroundMark x1="87692" y1="29833" x2="92821" y2="47500"/>
                        <a14:foregroundMark x1="92821" y1="47500" x2="92991" y2="54833"/>
                        <a14:foregroundMark x1="91453" y1="46833" x2="88718" y2="65833"/>
                        <a14:foregroundMark x1="88718" y1="65833" x2="88034" y2="67000"/>
                        <a14:foregroundMark x1="89915" y1="60500" x2="79487" y2="77500"/>
                        <a14:foregroundMark x1="79487" y1="77500" x2="75385" y2="80333"/>
                        <a14:foregroundMark x1="75214" y1="80333" x2="62906" y2="86833"/>
                        <a14:foregroundMark x1="60171" y1="87333" x2="66667" y2="85000"/>
                        <a14:foregroundMark x1="63932" y1="86167" x2="63590" y2="87333"/>
                        <a14:foregroundMark x1="67179" y1="85000" x2="57949" y2="88667"/>
                        <a14:foregroundMark x1="57949" y1="88667" x2="51795" y2="89500"/>
                        <a14:foregroundMark x1="19316" y1="23000" x2="14872" y2="31500"/>
                        <a14:foregroundMark x1="14872" y1="31500" x2="14701" y2="32667"/>
                        <a14:foregroundMark x1="17265" y1="25500" x2="13846" y2="32333"/>
                        <a14:foregroundMark x1="16068" y1="27333" x2="12308" y2="33667"/>
                        <a14:foregroundMark x1="14701" y1="30333" x2="12650" y2="36333"/>
                        <a14:foregroundMark x1="12479" y1="36167" x2="10427" y2="46833"/>
                        <a14:foregroundMark x1="10256" y1="39667" x2="10427" y2="51333"/>
                        <a14:foregroundMark x1="10598" y1="51833" x2="13162" y2="57167"/>
                        <a14:foregroundMark x1="10769" y1="39333" x2="12479" y2="33667"/>
                        <a14:foregroundMark x1="10256" y1="41833" x2="15214" y2="30833"/>
                        <a14:foregroundMark x1="13162" y1="32500" x2="17436" y2="26500"/>
                        <a14:foregroundMark x1="12821" y1="31500" x2="17778" y2="24000"/>
                        <a14:foregroundMark x1="17778" y1="24000" x2="18120" y2="2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99" y="1834930"/>
            <a:ext cx="4155112" cy="426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B9DE955-4518-4E8E-B338-8D841CADC8E5}"/>
              </a:ext>
            </a:extLst>
          </p:cNvPr>
          <p:cNvSpPr/>
          <p:nvPr/>
        </p:nvSpPr>
        <p:spPr>
          <a:xfrm>
            <a:off x="8529617" y="532197"/>
            <a:ext cx="2172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GNSS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3BFA56-CADE-4A40-AB89-ED9E7F2597D1}"/>
              </a:ext>
            </a:extLst>
          </p:cNvPr>
          <p:cNvSpPr/>
          <p:nvPr/>
        </p:nvSpPr>
        <p:spPr>
          <a:xfrm>
            <a:off x="2484981" y="5323130"/>
            <a:ext cx="4750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全球卫星导航系统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8970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774884" y="170169"/>
            <a:ext cx="5461615" cy="2554746"/>
            <a:chOff x="816441" y="594854"/>
            <a:chExt cx="5461615" cy="2554746"/>
          </a:xfrm>
        </p:grpSpPr>
        <p:sp>
          <p:nvSpPr>
            <p:cNvPr id="23" name="任意多边形 22"/>
            <p:cNvSpPr/>
            <p:nvPr/>
          </p:nvSpPr>
          <p:spPr>
            <a:xfrm>
              <a:off x="923827" y="726107"/>
              <a:ext cx="5354229" cy="2423493"/>
            </a:xfrm>
            <a:custGeom>
              <a:avLst/>
              <a:gdLst>
                <a:gd name="connsiteX0" fmla="*/ 0 w 7239000"/>
                <a:gd name="connsiteY0" fmla="*/ 977900 h 3276600"/>
                <a:gd name="connsiteX1" fmla="*/ 0 w 7239000"/>
                <a:gd name="connsiteY1" fmla="*/ 0 h 3276600"/>
                <a:gd name="connsiteX2" fmla="*/ 3949700 w 7239000"/>
                <a:gd name="connsiteY2" fmla="*/ 0 h 3276600"/>
                <a:gd name="connsiteX3" fmla="*/ 3962400 w 7239000"/>
                <a:gd name="connsiteY3" fmla="*/ 0 h 3276600"/>
                <a:gd name="connsiteX4" fmla="*/ 7239000 w 7239000"/>
                <a:gd name="connsiteY4" fmla="*/ 3276600 h 3276600"/>
                <a:gd name="connsiteX5" fmla="*/ 2540000 w 7239000"/>
                <a:gd name="connsiteY5" fmla="*/ 3276600 h 3276600"/>
                <a:gd name="connsiteX6" fmla="*/ 2400300 w 7239000"/>
                <a:gd name="connsiteY6" fmla="*/ 3276600 h 3276600"/>
                <a:gd name="connsiteX7" fmla="*/ 2298700 w 7239000"/>
                <a:gd name="connsiteY7" fmla="*/ 3276600 h 3276600"/>
                <a:gd name="connsiteX8" fmla="*/ 0 w 7239000"/>
                <a:gd name="connsiteY8" fmla="*/ 97790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0" h="3276600">
                  <a:moveTo>
                    <a:pt x="0" y="977900"/>
                  </a:moveTo>
                  <a:lnTo>
                    <a:pt x="0" y="0"/>
                  </a:lnTo>
                  <a:lnTo>
                    <a:pt x="3949700" y="0"/>
                  </a:lnTo>
                  <a:lnTo>
                    <a:pt x="3962400" y="0"/>
                  </a:lnTo>
                  <a:lnTo>
                    <a:pt x="7239000" y="3276600"/>
                  </a:lnTo>
                  <a:lnTo>
                    <a:pt x="2540000" y="3276600"/>
                  </a:lnTo>
                  <a:lnTo>
                    <a:pt x="2400300" y="3276600"/>
                  </a:lnTo>
                  <a:lnTo>
                    <a:pt x="2298700" y="3276600"/>
                  </a:lnTo>
                  <a:lnTo>
                    <a:pt x="0" y="9779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16441" y="594854"/>
              <a:ext cx="3847916" cy="817244"/>
              <a:chOff x="1245053" y="863600"/>
              <a:chExt cx="7557847" cy="142240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97001" y="1003300"/>
                <a:ext cx="7405899" cy="1282700"/>
              </a:xfrm>
              <a:prstGeom prst="rect">
                <a:avLst/>
              </a:prstGeom>
              <a:solidFill>
                <a:srgbClr val="8EC3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800" b="1" spc="600" dirty="0"/>
                  <a:t>全球卫星导航系统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245053" y="863600"/>
                <a:ext cx="7325055" cy="1282700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任意多边形 20"/>
          <p:cNvSpPr/>
          <p:nvPr/>
        </p:nvSpPr>
        <p:spPr>
          <a:xfrm>
            <a:off x="4885043" y="2544169"/>
            <a:ext cx="7747869" cy="5537200"/>
          </a:xfrm>
          <a:custGeom>
            <a:avLst/>
            <a:gdLst>
              <a:gd name="connsiteX0" fmla="*/ 0 w 4673600"/>
              <a:gd name="connsiteY0" fmla="*/ 1333500 h 3340100"/>
              <a:gd name="connsiteX1" fmla="*/ 1333500 w 4673600"/>
              <a:gd name="connsiteY1" fmla="*/ 0 h 3340100"/>
              <a:gd name="connsiteX2" fmla="*/ 4673600 w 4673600"/>
              <a:gd name="connsiteY2" fmla="*/ 3340100 h 3340100"/>
              <a:gd name="connsiteX3" fmla="*/ 2413000 w 4673600"/>
              <a:gd name="connsiteY3" fmla="*/ 3340100 h 3340100"/>
              <a:gd name="connsiteX4" fmla="*/ 2120900 w 4673600"/>
              <a:gd name="connsiteY4" fmla="*/ 3340100 h 3340100"/>
              <a:gd name="connsiteX5" fmla="*/ 1981200 w 4673600"/>
              <a:gd name="connsiteY5" fmla="*/ 3340100 h 3340100"/>
              <a:gd name="connsiteX6" fmla="*/ 0 w 4673600"/>
              <a:gd name="connsiteY6" fmla="*/ 13335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3600" h="3340100">
                <a:moveTo>
                  <a:pt x="0" y="1333500"/>
                </a:moveTo>
                <a:lnTo>
                  <a:pt x="1333500" y="0"/>
                </a:lnTo>
                <a:lnTo>
                  <a:pt x="4673600" y="3340100"/>
                </a:lnTo>
                <a:lnTo>
                  <a:pt x="2413000" y="3340100"/>
                </a:lnTo>
                <a:lnTo>
                  <a:pt x="2120900" y="3340100"/>
                </a:lnTo>
                <a:lnTo>
                  <a:pt x="1981200" y="3340100"/>
                </a:lnTo>
                <a:lnTo>
                  <a:pt x="0" y="13335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6"/>
          <p:cNvSpPr txBox="1">
            <a:spLocks/>
          </p:cNvSpPr>
          <p:nvPr/>
        </p:nvSpPr>
        <p:spPr bwMode="auto">
          <a:xfrm>
            <a:off x="839415" y="2614830"/>
            <a:ext cx="3183441" cy="647600"/>
          </a:xfrm>
          <a:prstGeom prst="rect">
            <a:avLst/>
          </a:prstGeom>
        </p:spPr>
        <p:txBody>
          <a:bodyPr wrap="square" lIns="120000" tIns="62400" rIns="120000" bIns="62400" anchor="ctr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indent="0">
              <a:lnSpc>
                <a:spcPct val="130000"/>
              </a:lnSpc>
              <a:spcBef>
                <a:spcPct val="0"/>
              </a:spcBef>
              <a:defRPr/>
            </a:pPr>
            <a:endParaRPr lang="zh-CN" altLang="en-US" sz="1467" dirty="0"/>
          </a:p>
        </p:txBody>
      </p:sp>
      <p:grpSp>
        <p:nvGrpSpPr>
          <p:cNvPr id="2" name="组合 1"/>
          <p:cNvGrpSpPr/>
          <p:nvPr/>
        </p:nvGrpSpPr>
        <p:grpSpPr>
          <a:xfrm>
            <a:off x="4365078" y="2062769"/>
            <a:ext cx="3284212" cy="3250000"/>
            <a:chOff x="4365078" y="2062769"/>
            <a:chExt cx="3284212" cy="3250000"/>
          </a:xfrm>
        </p:grpSpPr>
        <p:sp>
          <p:nvSpPr>
            <p:cNvPr id="22" name="Oval 5"/>
            <p:cNvSpPr/>
            <p:nvPr/>
          </p:nvSpPr>
          <p:spPr bwMode="auto">
            <a:xfrm>
              <a:off x="4875409" y="2539480"/>
              <a:ext cx="2268115" cy="2268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365078" y="2062769"/>
              <a:ext cx="3284212" cy="3250000"/>
              <a:chOff x="3125084" y="2439191"/>
              <a:chExt cx="2893832" cy="2863689"/>
            </a:xfrm>
          </p:grpSpPr>
          <p:sp>
            <p:nvSpPr>
              <p:cNvPr id="17" name="L 形 16"/>
              <p:cNvSpPr/>
              <p:nvPr/>
            </p:nvSpPr>
            <p:spPr>
              <a:xfrm>
                <a:off x="3125084" y="4006736"/>
                <a:ext cx="1296144" cy="1296144"/>
              </a:xfrm>
              <a:prstGeom prst="corner">
                <a:avLst>
                  <a:gd name="adj1" fmla="val 16416"/>
                  <a:gd name="adj2" fmla="val 1650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L 形 17"/>
              <p:cNvSpPr/>
              <p:nvPr/>
            </p:nvSpPr>
            <p:spPr>
              <a:xfrm flipH="1">
                <a:off x="4722772" y="4006736"/>
                <a:ext cx="1296144" cy="1296144"/>
              </a:xfrm>
              <a:prstGeom prst="corner">
                <a:avLst>
                  <a:gd name="adj1" fmla="val 16416"/>
                  <a:gd name="adj2" fmla="val 165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L 形 18"/>
              <p:cNvSpPr/>
              <p:nvPr/>
            </p:nvSpPr>
            <p:spPr>
              <a:xfrm flipV="1">
                <a:off x="3125084" y="2439191"/>
                <a:ext cx="1296144" cy="1296144"/>
              </a:xfrm>
              <a:prstGeom prst="corner">
                <a:avLst>
                  <a:gd name="adj1" fmla="val 16416"/>
                  <a:gd name="adj2" fmla="val 1650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L 形 19"/>
              <p:cNvSpPr/>
              <p:nvPr/>
            </p:nvSpPr>
            <p:spPr>
              <a:xfrm flipH="1" flipV="1">
                <a:off x="4722772" y="2439191"/>
                <a:ext cx="1296144" cy="1296144"/>
              </a:xfrm>
              <a:prstGeom prst="corner">
                <a:avLst>
                  <a:gd name="adj1" fmla="val 16416"/>
                  <a:gd name="adj2" fmla="val 165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5F07D4-B733-44A3-B7F9-B7E0C906731D}"/>
              </a:ext>
            </a:extLst>
          </p:cNvPr>
          <p:cNvGrpSpPr/>
          <p:nvPr/>
        </p:nvGrpSpPr>
        <p:grpSpPr>
          <a:xfrm>
            <a:off x="1869440" y="1398907"/>
            <a:ext cx="3859768" cy="1955118"/>
            <a:chOff x="1869440" y="1398907"/>
            <a:chExt cx="3859768" cy="1955118"/>
          </a:xfrm>
        </p:grpSpPr>
        <p:sp>
          <p:nvSpPr>
            <p:cNvPr id="11" name="文本框 25"/>
            <p:cNvSpPr txBox="1">
              <a:spLocks/>
            </p:cNvSpPr>
            <p:nvPr/>
          </p:nvSpPr>
          <p:spPr bwMode="auto">
            <a:xfrm>
              <a:off x="3761568" y="1398907"/>
              <a:ext cx="1967640" cy="685991"/>
            </a:xfrm>
            <a:prstGeom prst="rect">
              <a:avLst/>
            </a:prstGeom>
          </p:spPr>
          <p:txBody>
            <a:bodyPr wrap="none" lIns="120000" tIns="62400" rIns="120000" bIns="6240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defRPr/>
              </a:pPr>
              <a:r>
                <a:rPr lang="en-US" altLang="zh-CN" sz="2800" b="1" dirty="0">
                  <a:latin typeface="High Tower Text" panose="02040502050506030303" pitchFamily="18" charset="0"/>
                </a:rPr>
                <a:t>Galileo</a:t>
              </a:r>
              <a:endParaRPr lang="zh-CN" altLang="en-US" sz="2800" b="1" dirty="0">
                <a:latin typeface="High Tower Text" panose="02040502050506030303" pitchFamily="18" charset="0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D7C293B-1324-4E1F-8CEA-83A7C2F44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440" y="2180688"/>
              <a:ext cx="2142525" cy="1173337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32C9D83-8873-49B9-8FB1-51ECA77401EB}"/>
              </a:ext>
            </a:extLst>
          </p:cNvPr>
          <p:cNvGrpSpPr/>
          <p:nvPr/>
        </p:nvGrpSpPr>
        <p:grpSpPr>
          <a:xfrm>
            <a:off x="7119913" y="4070450"/>
            <a:ext cx="2922788" cy="2028726"/>
            <a:chOff x="7119913" y="4070450"/>
            <a:chExt cx="2922788" cy="2028726"/>
          </a:xfrm>
        </p:grpSpPr>
        <p:sp>
          <p:nvSpPr>
            <p:cNvPr id="13" name="文本框 27"/>
            <p:cNvSpPr txBox="1">
              <a:spLocks/>
            </p:cNvSpPr>
            <p:nvPr/>
          </p:nvSpPr>
          <p:spPr bwMode="auto">
            <a:xfrm>
              <a:off x="7119913" y="5283089"/>
              <a:ext cx="1639064" cy="816087"/>
            </a:xfrm>
            <a:prstGeom prst="rect">
              <a:avLst/>
            </a:prstGeom>
          </p:spPr>
          <p:txBody>
            <a:bodyPr wrap="none" lIns="120000" tIns="62400" rIns="120000" bIns="6240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0">
                <a:defRPr/>
              </a:pPr>
              <a:r>
                <a:rPr lang="en-US" altLang="zh-CN" sz="2800" b="1" dirty="0">
                  <a:latin typeface="High Tower Text" panose="02040502050506030303" pitchFamily="18" charset="0"/>
                </a:rPr>
                <a:t>BDS</a:t>
              </a:r>
              <a:endParaRPr lang="zh-CN" altLang="en-US" sz="2800" b="1" dirty="0">
                <a:latin typeface="High Tower Text" panose="02040502050506030303" pitchFamily="18" charset="0"/>
              </a:endParaRPr>
            </a:p>
          </p:txBody>
        </p:sp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59A38C9D-1772-45B1-82B0-AF35FF490D7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1512" y="4070450"/>
              <a:ext cx="2051189" cy="117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8DF182-1653-46D9-80F9-B9E7715BDF15}"/>
              </a:ext>
            </a:extLst>
          </p:cNvPr>
          <p:cNvGrpSpPr/>
          <p:nvPr/>
        </p:nvGrpSpPr>
        <p:grpSpPr>
          <a:xfrm>
            <a:off x="5638800" y="1327047"/>
            <a:ext cx="4403901" cy="2026978"/>
            <a:chOff x="5638800" y="1327047"/>
            <a:chExt cx="4403901" cy="2026978"/>
          </a:xfrm>
        </p:grpSpPr>
        <p:sp>
          <p:nvSpPr>
            <p:cNvPr id="9" name="文本框 23"/>
            <p:cNvSpPr txBox="1">
              <a:spLocks/>
            </p:cNvSpPr>
            <p:nvPr/>
          </p:nvSpPr>
          <p:spPr bwMode="auto">
            <a:xfrm>
              <a:off x="5638800" y="1327047"/>
              <a:ext cx="2554686" cy="672261"/>
            </a:xfrm>
            <a:prstGeom prst="rect">
              <a:avLst/>
            </a:prstGeom>
          </p:spPr>
          <p:txBody>
            <a:bodyPr wrap="none" lIns="120000" tIns="62400" rIns="120000" bIns="6240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r">
                <a:defRPr/>
              </a:pPr>
              <a:r>
                <a:rPr lang="en-US" altLang="zh-CN" sz="2800" b="1" dirty="0">
                  <a:latin typeface="High Tower Text" panose="02040502050506030303" pitchFamily="18" charset="0"/>
                </a:rPr>
                <a:t>GPS</a:t>
              </a:r>
              <a:endParaRPr lang="zh-CN" altLang="en-US" sz="2800" b="1" dirty="0">
                <a:latin typeface="High Tower Text" panose="02040502050506030303" pitchFamily="18" charset="0"/>
              </a:endParaRPr>
            </a:p>
          </p:txBody>
        </p:sp>
        <p:pic>
          <p:nvPicPr>
            <p:cNvPr id="30" name="Picture 8" descr="http://p8.qhimg.com/dmsmty/350_200_/t014b9666411b6bbb90.jpg">
              <a:extLst>
                <a:ext uri="{FF2B5EF4-FFF2-40B4-BE49-F238E27FC236}">
                  <a16:creationId xmlns:a16="http://schemas.microsoft.com/office/drawing/2014/main" id="{DC2E1B16-007C-48D3-9037-E064E8E47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1512" y="2180688"/>
              <a:ext cx="2051189" cy="117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C1A9880-8DF5-4481-91A6-1E9F197954CB}"/>
              </a:ext>
            </a:extLst>
          </p:cNvPr>
          <p:cNvGrpSpPr/>
          <p:nvPr/>
        </p:nvGrpSpPr>
        <p:grpSpPr>
          <a:xfrm>
            <a:off x="1869440" y="4070450"/>
            <a:ext cx="3433632" cy="1939778"/>
            <a:chOff x="1869440" y="4070450"/>
            <a:chExt cx="3433632" cy="1939778"/>
          </a:xfrm>
        </p:grpSpPr>
        <p:sp>
          <p:nvSpPr>
            <p:cNvPr id="15" name="文本框 29"/>
            <p:cNvSpPr txBox="1">
              <a:spLocks/>
            </p:cNvSpPr>
            <p:nvPr/>
          </p:nvSpPr>
          <p:spPr bwMode="auto">
            <a:xfrm>
              <a:off x="3427083" y="5342272"/>
              <a:ext cx="1875989" cy="667956"/>
            </a:xfrm>
            <a:prstGeom prst="rect">
              <a:avLst/>
            </a:prstGeom>
          </p:spPr>
          <p:txBody>
            <a:bodyPr wrap="none" lIns="120000" tIns="62400" rIns="120000" bIns="6240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defRPr/>
              </a:pPr>
              <a:r>
                <a:rPr lang="en-US" altLang="zh-CN" sz="2800" b="1" dirty="0" err="1">
                  <a:latin typeface="High Tower Text" panose="02040502050506030303" pitchFamily="18" charset="0"/>
                </a:rPr>
                <a:t>Glonass</a:t>
              </a:r>
              <a:endParaRPr lang="zh-CN" altLang="en-US" sz="2800" b="1" dirty="0">
                <a:latin typeface="High Tower Text" panose="02040502050506030303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2704024-C220-4E27-BAA9-1555DF46D29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2" t="18160" r="21710" b="22078"/>
            <a:stretch/>
          </p:blipFill>
          <p:spPr>
            <a:xfrm>
              <a:off x="1869440" y="4070450"/>
              <a:ext cx="2129075" cy="1203211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E68DB8-7A07-4337-B555-4015A604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706" y="2504867"/>
            <a:ext cx="2355519" cy="219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FF426F-F437-42B0-8F17-967A8D986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54682"/>
          <a:stretch/>
        </p:blipFill>
        <p:spPr>
          <a:xfrm rot="10800000">
            <a:off x="8875054" y="-1396167"/>
            <a:ext cx="4558231" cy="42894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F83239-E2BD-4FD5-8F50-C4EA63190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3" y="520699"/>
            <a:ext cx="3402780" cy="30758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1127AF-A668-4981-9AE5-0258176263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1" y="4270522"/>
            <a:ext cx="2443756" cy="2261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36C18D-FB36-4035-95EA-8DB54B4BB8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74646" y="3467576"/>
            <a:ext cx="6055671" cy="254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98BE57-323C-4E25-AEA4-5F97273E4F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67978" y="5196891"/>
            <a:ext cx="6055671" cy="25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EA8528-F48B-404B-A963-2F8CC13DC8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451942" y="1992339"/>
            <a:ext cx="6055671" cy="25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73A27C-D8A2-46E8-A783-680611C9D4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29328" y="288404"/>
            <a:ext cx="6055671" cy="254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18E880-EDCD-49B6-BBBE-59EB953DE5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488" y="301106"/>
            <a:ext cx="2971583" cy="30758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FCA327-3835-4671-B2DF-665C21C46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81" y="1551463"/>
            <a:ext cx="32766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A1C011-6A79-4DF3-AB6B-232636755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046" y="1496862"/>
            <a:ext cx="3493135" cy="349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91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5662E8-0469-4510-8C71-0BF4660F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5" b="89621" l="10000" r="90000">
                        <a14:foregroundMark x1="48200" y1="7784" x2="48200" y2="7784"/>
                        <a14:foregroundMark x1="56400" y1="7385" x2="56400" y2="7385"/>
                        <a14:foregroundMark x1="55000" y1="8583" x2="55000" y2="8583"/>
                        <a14:foregroundMark x1="52600" y1="9581" x2="52600" y2="9581"/>
                        <a14:foregroundMark x1="89800" y1="47904" x2="89800" y2="479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04" y="2072736"/>
            <a:ext cx="3572741" cy="357988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8C5B8D2-F1BF-4EB1-8CB5-223902F6B4DF}"/>
              </a:ext>
            </a:extLst>
          </p:cNvPr>
          <p:cNvSpPr/>
          <p:nvPr/>
        </p:nvSpPr>
        <p:spPr>
          <a:xfrm rot="19268762">
            <a:off x="4902420" y="1903418"/>
            <a:ext cx="1945252" cy="3592846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09C00BA-40EC-4F25-99CF-C4A70DE8D826}"/>
              </a:ext>
            </a:extLst>
          </p:cNvPr>
          <p:cNvSpPr/>
          <p:nvPr/>
        </p:nvSpPr>
        <p:spPr>
          <a:xfrm rot="2605312">
            <a:off x="5029679" y="1914502"/>
            <a:ext cx="1744982" cy="3570680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646EAB8-6DC2-4CC2-8688-669816CACB8D}"/>
              </a:ext>
            </a:extLst>
          </p:cNvPr>
          <p:cNvSpPr/>
          <p:nvPr/>
        </p:nvSpPr>
        <p:spPr>
          <a:xfrm rot="5400000">
            <a:off x="5144040" y="1914501"/>
            <a:ext cx="1744982" cy="3570680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0B7A3963-05F1-447A-9B46-CECD4905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84" b="89621" l="10000" r="91600">
                        <a14:foregroundMark x1="49400" y1="8383" x2="49400" y2="8383"/>
                        <a14:foregroundMark x1="55200" y1="9182" x2="55200" y2="9182"/>
                        <a14:foregroundMark x1="90800" y1="47904" x2="90800" y2="47904"/>
                        <a14:foregroundMark x1="91600" y1="40519" x2="91600" y2="39721"/>
                        <a14:foregroundMark x1="54600" y1="86826" x2="54600" y2="86826"/>
                        <a14:foregroundMark x1="54400" y1="8982" x2="54400" y2="8982"/>
                        <a14:foregroundMark x1="72600" y1="82036" x2="72600" y2="82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158" y="1803407"/>
            <a:ext cx="4145775" cy="4154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6E2CDE-38D3-4FC9-9CC3-B9340CD2EA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58" b="97656" l="9961" r="89844">
                        <a14:foregroundMark x1="44531" y1="6641" x2="44531" y2="6641"/>
                        <a14:foregroundMark x1="51953" y1="1758" x2="51953" y2="1758"/>
                        <a14:foregroundMark x1="48633" y1="92773" x2="48633" y2="92773"/>
                        <a14:foregroundMark x1="50000" y1="97656" x2="50000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1" y="3288722"/>
            <a:ext cx="984042" cy="984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D05A84-EDEE-477B-9D6C-8F433AFD93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8" b="97656" l="9961" r="89844">
                        <a14:foregroundMark x1="44531" y1="6641" x2="44531" y2="6641"/>
                        <a14:foregroundMark x1="51953" y1="1758" x2="51953" y2="1758"/>
                        <a14:foregroundMark x1="48633" y1="92773" x2="48633" y2="92773"/>
                        <a14:foregroundMark x1="50000" y1="97656" x2="50000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40" y="3190663"/>
            <a:ext cx="933000" cy="933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3D9DC2-BAD8-4A12-8881-6563C95D9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8" b="97656" l="9961" r="89844">
                        <a14:foregroundMark x1="44531" y1="6641" x2="44531" y2="6641"/>
                        <a14:foregroundMark x1="51953" y1="1758" x2="51953" y2="1758"/>
                        <a14:foregroundMark x1="48633" y1="92773" x2="48633" y2="92773"/>
                        <a14:foregroundMark x1="50000" y1="97656" x2="50000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27" y="2218765"/>
            <a:ext cx="933000" cy="933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5DB718-C641-4D55-ABE6-1B916EF35D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0" y="1552387"/>
            <a:ext cx="3402780" cy="30758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4A17D8-C229-4FA0-B11E-8AD7FABCA6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40" y="2913761"/>
            <a:ext cx="2273385" cy="23531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B452D4-8F74-4EC1-95A5-382D4A76294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61091" y="1367124"/>
            <a:ext cx="6055671" cy="254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E39CD4-3F21-4659-BE66-EDE2F8042B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5909" y="3462846"/>
            <a:ext cx="6055671" cy="254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1926D9-C550-4F7C-AFFD-D724D02F717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1" y="4270522"/>
            <a:ext cx="2443756" cy="22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982961" y="614842"/>
            <a:ext cx="5461614" cy="2554746"/>
            <a:chOff x="816442" y="594854"/>
            <a:chExt cx="5461614" cy="2554746"/>
          </a:xfrm>
        </p:grpSpPr>
        <p:sp>
          <p:nvSpPr>
            <p:cNvPr id="16" name="任意多边形 15"/>
            <p:cNvSpPr/>
            <p:nvPr/>
          </p:nvSpPr>
          <p:spPr>
            <a:xfrm>
              <a:off x="923827" y="726107"/>
              <a:ext cx="5354229" cy="2423493"/>
            </a:xfrm>
            <a:custGeom>
              <a:avLst/>
              <a:gdLst>
                <a:gd name="connsiteX0" fmla="*/ 0 w 7239000"/>
                <a:gd name="connsiteY0" fmla="*/ 977900 h 3276600"/>
                <a:gd name="connsiteX1" fmla="*/ 0 w 7239000"/>
                <a:gd name="connsiteY1" fmla="*/ 0 h 3276600"/>
                <a:gd name="connsiteX2" fmla="*/ 3949700 w 7239000"/>
                <a:gd name="connsiteY2" fmla="*/ 0 h 3276600"/>
                <a:gd name="connsiteX3" fmla="*/ 3962400 w 7239000"/>
                <a:gd name="connsiteY3" fmla="*/ 0 h 3276600"/>
                <a:gd name="connsiteX4" fmla="*/ 7239000 w 7239000"/>
                <a:gd name="connsiteY4" fmla="*/ 3276600 h 3276600"/>
                <a:gd name="connsiteX5" fmla="*/ 2540000 w 7239000"/>
                <a:gd name="connsiteY5" fmla="*/ 3276600 h 3276600"/>
                <a:gd name="connsiteX6" fmla="*/ 2400300 w 7239000"/>
                <a:gd name="connsiteY6" fmla="*/ 3276600 h 3276600"/>
                <a:gd name="connsiteX7" fmla="*/ 2298700 w 7239000"/>
                <a:gd name="connsiteY7" fmla="*/ 3276600 h 3276600"/>
                <a:gd name="connsiteX8" fmla="*/ 0 w 7239000"/>
                <a:gd name="connsiteY8" fmla="*/ 97790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0" h="3276600">
                  <a:moveTo>
                    <a:pt x="0" y="977900"/>
                  </a:moveTo>
                  <a:lnTo>
                    <a:pt x="0" y="0"/>
                  </a:lnTo>
                  <a:lnTo>
                    <a:pt x="3949700" y="0"/>
                  </a:lnTo>
                  <a:lnTo>
                    <a:pt x="3962400" y="0"/>
                  </a:lnTo>
                  <a:lnTo>
                    <a:pt x="7239000" y="3276600"/>
                  </a:lnTo>
                  <a:lnTo>
                    <a:pt x="2540000" y="3276600"/>
                  </a:lnTo>
                  <a:lnTo>
                    <a:pt x="2400300" y="3276600"/>
                  </a:lnTo>
                  <a:lnTo>
                    <a:pt x="2298700" y="3276600"/>
                  </a:lnTo>
                  <a:lnTo>
                    <a:pt x="0" y="9779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16442" y="594854"/>
              <a:ext cx="3868057" cy="817244"/>
              <a:chOff x="1245055" y="863600"/>
              <a:chExt cx="7597407" cy="142240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397001" y="1003300"/>
                <a:ext cx="7445461" cy="1282700"/>
              </a:xfrm>
              <a:prstGeom prst="rect">
                <a:avLst/>
              </a:prstGeom>
              <a:solidFill>
                <a:srgbClr val="FFE1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800" b="1" spc="600" dirty="0"/>
                  <a:t>北斗卫星导航系统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245055" y="863600"/>
                <a:ext cx="7445459" cy="1282700"/>
              </a:xfrm>
              <a:prstGeom prst="rect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" y="4156034"/>
            <a:ext cx="2273385" cy="23531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53" y="1523069"/>
            <a:ext cx="3402780" cy="30758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147440" y="-362625"/>
            <a:ext cx="6055671" cy="254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250639" y="2436284"/>
            <a:ext cx="6055671" cy="2540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1384637" y="5847268"/>
            <a:ext cx="6055671" cy="2540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4407251" y="4143333"/>
            <a:ext cx="6055671" cy="25401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1F3C82D-4F7E-4485-BB2A-015E3448EE1D}"/>
              </a:ext>
            </a:extLst>
          </p:cNvPr>
          <p:cNvGrpSpPr/>
          <p:nvPr/>
        </p:nvGrpSpPr>
        <p:grpSpPr>
          <a:xfrm>
            <a:off x="5753548" y="2128509"/>
            <a:ext cx="4404241" cy="1363191"/>
            <a:chOff x="5865312" y="1803574"/>
            <a:chExt cx="4404241" cy="1363191"/>
          </a:xfrm>
        </p:grpSpPr>
        <p:sp>
          <p:nvSpPr>
            <p:cNvPr id="30" name="KSO_Shape">
              <a:extLst>
                <a:ext uri="{FF2B5EF4-FFF2-40B4-BE49-F238E27FC236}">
                  <a16:creationId xmlns:a16="http://schemas.microsoft.com/office/drawing/2014/main" id="{B6F1F37F-5527-41B4-B63A-B68926164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312" y="1803574"/>
              <a:ext cx="1428750" cy="1327933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328FD97-EE57-4398-960F-3B01EB583FC8}"/>
                </a:ext>
              </a:extLst>
            </p:cNvPr>
            <p:cNvSpPr/>
            <p:nvPr/>
          </p:nvSpPr>
          <p:spPr>
            <a:xfrm>
              <a:off x="7314898" y="2243435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5400" b="1" dirty="0">
                  <a:ln/>
                  <a:solidFill>
                    <a:schemeClr val="accent1"/>
                  </a:solidFill>
                  <a:latin typeface="汉仪彩蝶体简" panose="02010609000101010101" pitchFamily="49" charset="-122"/>
                  <a:ea typeface="汉仪彩蝶体简" panose="02010609000101010101" pitchFamily="49" charset="-122"/>
                </a:rPr>
                <a:t>自主研发</a:t>
              </a:r>
              <a:endParaRPr lang="zh-CN" altLang="en-US" sz="5400" b="1" cap="none" spc="0" dirty="0">
                <a:ln/>
                <a:solidFill>
                  <a:schemeClr val="accent1"/>
                </a:solidFill>
                <a:effectLst/>
                <a:latin typeface="汉仪彩蝶体简" panose="02010609000101010101" pitchFamily="49" charset="-122"/>
                <a:ea typeface="汉仪彩蝶体简" panose="02010609000101010101" pitchFamily="49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A26152-FC98-4E5B-8502-140C833CB84A}"/>
              </a:ext>
            </a:extLst>
          </p:cNvPr>
          <p:cNvGrpSpPr/>
          <p:nvPr/>
        </p:nvGrpSpPr>
        <p:grpSpPr>
          <a:xfrm>
            <a:off x="5581051" y="3900091"/>
            <a:ext cx="4750844" cy="2211814"/>
            <a:chOff x="5692807" y="3821957"/>
            <a:chExt cx="4750844" cy="221181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EDFCBF9-041D-4D2C-949A-B08BE7B22325}"/>
                </a:ext>
              </a:extLst>
            </p:cNvPr>
            <p:cNvGrpSpPr/>
            <p:nvPr/>
          </p:nvGrpSpPr>
          <p:grpSpPr>
            <a:xfrm>
              <a:off x="5692807" y="3821957"/>
              <a:ext cx="1534450" cy="2211814"/>
              <a:chOff x="5692807" y="3821957"/>
              <a:chExt cx="1534450" cy="2211814"/>
            </a:xfrm>
          </p:grpSpPr>
          <p:sp>
            <p:nvSpPr>
              <p:cNvPr id="35" name="KSO_Shape">
                <a:extLst>
                  <a:ext uri="{FF2B5EF4-FFF2-40B4-BE49-F238E27FC236}">
                    <a16:creationId xmlns:a16="http://schemas.microsoft.com/office/drawing/2014/main" id="{56A94192-538C-4438-B420-9C819A34877D}"/>
                  </a:ext>
                </a:extLst>
              </p:cNvPr>
              <p:cNvSpPr/>
              <p:nvPr/>
            </p:nvSpPr>
            <p:spPr>
              <a:xfrm rot="1605012">
                <a:off x="6315906" y="3821957"/>
                <a:ext cx="385263" cy="1521364"/>
              </a:xfrm>
              <a:custGeom>
                <a:avLst/>
                <a:gdLst>
                  <a:gd name="connsiteX0" fmla="*/ 68824 w 586846"/>
                  <a:gd name="connsiteY0" fmla="*/ 1723528 h 2207149"/>
                  <a:gd name="connsiteX1" fmla="*/ 229234 w 586846"/>
                  <a:gd name="connsiteY1" fmla="*/ 1999898 h 2207149"/>
                  <a:gd name="connsiteX2" fmla="*/ 395081 w 586846"/>
                  <a:gd name="connsiteY2" fmla="*/ 1968031 h 2207149"/>
                  <a:gd name="connsiteX3" fmla="*/ 530795 w 586846"/>
                  <a:gd name="connsiteY3" fmla="*/ 1725944 h 2207149"/>
                  <a:gd name="connsiteX4" fmla="*/ 306023 w 586846"/>
                  <a:gd name="connsiteY4" fmla="*/ 76465 h 2207149"/>
                  <a:gd name="connsiteX5" fmla="*/ 306023 w 586846"/>
                  <a:gd name="connsiteY5" fmla="*/ 1514740 h 2207149"/>
                  <a:gd name="connsiteX6" fmla="*/ 529167 w 586846"/>
                  <a:gd name="connsiteY6" fmla="*/ 1514740 h 2207149"/>
                  <a:gd name="connsiteX7" fmla="*/ 529167 w 586846"/>
                  <a:gd name="connsiteY7" fmla="*/ 155048 h 2207149"/>
                  <a:gd name="connsiteX8" fmla="*/ 450584 w 586846"/>
                  <a:gd name="connsiteY8" fmla="*/ 76465 h 2207149"/>
                  <a:gd name="connsiteX9" fmla="*/ 136262 w 586846"/>
                  <a:gd name="connsiteY9" fmla="*/ 76465 h 2207149"/>
                  <a:gd name="connsiteX10" fmla="*/ 57679 w 586846"/>
                  <a:gd name="connsiteY10" fmla="*/ 155048 h 2207149"/>
                  <a:gd name="connsiteX11" fmla="*/ 57679 w 586846"/>
                  <a:gd name="connsiteY11" fmla="*/ 1514740 h 2207149"/>
                  <a:gd name="connsiteX12" fmla="*/ 280823 w 586846"/>
                  <a:gd name="connsiteY12" fmla="*/ 1514740 h 2207149"/>
                  <a:gd name="connsiteX13" fmla="*/ 280823 w 586846"/>
                  <a:gd name="connsiteY13" fmla="*/ 76465 h 2207149"/>
                  <a:gd name="connsiteX14" fmla="*/ 97810 w 586846"/>
                  <a:gd name="connsiteY14" fmla="*/ 0 h 2207149"/>
                  <a:gd name="connsiteX15" fmla="*/ 489036 w 586846"/>
                  <a:gd name="connsiteY15" fmla="*/ 0 h 2207149"/>
                  <a:gd name="connsiteX16" fmla="*/ 586846 w 586846"/>
                  <a:gd name="connsiteY16" fmla="*/ 97810 h 2207149"/>
                  <a:gd name="connsiteX17" fmla="*/ 586846 w 586846"/>
                  <a:gd name="connsiteY17" fmla="*/ 1690953 h 2207149"/>
                  <a:gd name="connsiteX18" fmla="*/ 586517 w 586846"/>
                  <a:gd name="connsiteY18" fmla="*/ 1690953 h 2207149"/>
                  <a:gd name="connsiteX19" fmla="*/ 586514 w 586846"/>
                  <a:gd name="connsiteY19" fmla="*/ 1691828 h 2207149"/>
                  <a:gd name="connsiteX20" fmla="*/ 586823 w 586846"/>
                  <a:gd name="connsiteY20" fmla="*/ 1691829 h 2207149"/>
                  <a:gd name="connsiteX21" fmla="*/ 586812 w 586846"/>
                  <a:gd name="connsiteY21" fmla="*/ 1694880 h 2207149"/>
                  <a:gd name="connsiteX22" fmla="*/ 299633 w 586846"/>
                  <a:gd name="connsiteY22" fmla="*/ 2207149 h 2207149"/>
                  <a:gd name="connsiteX23" fmla="*/ 23 w 586846"/>
                  <a:gd name="connsiteY23" fmla="*/ 1690953 h 2207149"/>
                  <a:gd name="connsiteX24" fmla="*/ 0 w 586846"/>
                  <a:gd name="connsiteY24" fmla="*/ 1690953 h 2207149"/>
                  <a:gd name="connsiteX25" fmla="*/ 0 w 586846"/>
                  <a:gd name="connsiteY25" fmla="*/ 97810 h 2207149"/>
                  <a:gd name="connsiteX26" fmla="*/ 97810 w 586846"/>
                  <a:gd name="connsiteY26" fmla="*/ 0 h 220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86846" h="2207149">
                    <a:moveTo>
                      <a:pt x="68824" y="1723528"/>
                    </a:moveTo>
                    <a:lnTo>
                      <a:pt x="229234" y="1999898"/>
                    </a:lnTo>
                    <a:lnTo>
                      <a:pt x="395081" y="1968031"/>
                    </a:lnTo>
                    <a:lnTo>
                      <a:pt x="530795" y="1725944"/>
                    </a:lnTo>
                    <a:close/>
                    <a:moveTo>
                      <a:pt x="306023" y="76465"/>
                    </a:moveTo>
                    <a:lnTo>
                      <a:pt x="306023" y="1514740"/>
                    </a:lnTo>
                    <a:lnTo>
                      <a:pt x="529167" y="1514740"/>
                    </a:lnTo>
                    <a:lnTo>
                      <a:pt x="529167" y="155048"/>
                    </a:lnTo>
                    <a:cubicBezTo>
                      <a:pt x="529167" y="111648"/>
                      <a:pt x="493984" y="76465"/>
                      <a:pt x="450584" y="76465"/>
                    </a:cubicBezTo>
                    <a:close/>
                    <a:moveTo>
                      <a:pt x="136262" y="76465"/>
                    </a:moveTo>
                    <a:cubicBezTo>
                      <a:pt x="92862" y="76465"/>
                      <a:pt x="57679" y="111648"/>
                      <a:pt x="57679" y="155048"/>
                    </a:cubicBezTo>
                    <a:lnTo>
                      <a:pt x="57679" y="1514740"/>
                    </a:lnTo>
                    <a:lnTo>
                      <a:pt x="280823" y="1514740"/>
                    </a:lnTo>
                    <a:lnTo>
                      <a:pt x="280823" y="76465"/>
                    </a:lnTo>
                    <a:close/>
                    <a:moveTo>
                      <a:pt x="97810" y="0"/>
                    </a:moveTo>
                    <a:lnTo>
                      <a:pt x="489036" y="0"/>
                    </a:lnTo>
                    <a:cubicBezTo>
                      <a:pt x="543055" y="0"/>
                      <a:pt x="586846" y="43791"/>
                      <a:pt x="586846" y="97810"/>
                    </a:cubicBezTo>
                    <a:lnTo>
                      <a:pt x="586846" y="1690953"/>
                    </a:lnTo>
                    <a:lnTo>
                      <a:pt x="586517" y="1690953"/>
                    </a:lnTo>
                    <a:lnTo>
                      <a:pt x="586514" y="1691828"/>
                    </a:lnTo>
                    <a:lnTo>
                      <a:pt x="586823" y="1691829"/>
                    </a:lnTo>
                    <a:lnTo>
                      <a:pt x="586812" y="1694880"/>
                    </a:lnTo>
                    <a:lnTo>
                      <a:pt x="299633" y="2207149"/>
                    </a:lnTo>
                    <a:lnTo>
                      <a:pt x="23" y="1690953"/>
                    </a:lnTo>
                    <a:lnTo>
                      <a:pt x="0" y="1690953"/>
                    </a:lnTo>
                    <a:lnTo>
                      <a:pt x="0" y="97810"/>
                    </a:lnTo>
                    <a:cubicBezTo>
                      <a:pt x="0" y="43791"/>
                      <a:pt x="43791" y="0"/>
                      <a:pt x="9781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381DD6BD-1AD0-435E-AC48-B6D77C8320B2}"/>
                  </a:ext>
                </a:extLst>
              </p:cNvPr>
              <p:cNvSpPr/>
              <p:nvPr/>
            </p:nvSpPr>
            <p:spPr>
              <a:xfrm>
                <a:off x="5692807" y="5418593"/>
                <a:ext cx="1534450" cy="615178"/>
              </a:xfrm>
              <a:custGeom>
                <a:avLst/>
                <a:gdLst>
                  <a:gd name="connsiteX0" fmla="*/ 0 w 1650315"/>
                  <a:gd name="connsiteY0" fmla="*/ 38980 h 734474"/>
                  <a:gd name="connsiteX1" fmla="*/ 939452 w 1650315"/>
                  <a:gd name="connsiteY1" fmla="*/ 264449 h 734474"/>
                  <a:gd name="connsiteX2" fmla="*/ 125260 w 1650315"/>
                  <a:gd name="connsiteY2" fmla="*/ 702860 h 734474"/>
                  <a:gd name="connsiteX3" fmla="*/ 1540701 w 1650315"/>
                  <a:gd name="connsiteY3" fmla="*/ 627704 h 734474"/>
                  <a:gd name="connsiteX4" fmla="*/ 1553227 w 1650315"/>
                  <a:gd name="connsiteY4" fmla="*/ 51507 h 734474"/>
                  <a:gd name="connsiteX5" fmla="*/ 1528175 w 1650315"/>
                  <a:gd name="connsiteY5" fmla="*/ 64033 h 73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0315" h="734474">
                    <a:moveTo>
                      <a:pt x="0" y="38980"/>
                    </a:moveTo>
                    <a:cubicBezTo>
                      <a:pt x="459287" y="96391"/>
                      <a:pt x="918575" y="153802"/>
                      <a:pt x="939452" y="264449"/>
                    </a:cubicBezTo>
                    <a:cubicBezTo>
                      <a:pt x="960329" y="375096"/>
                      <a:pt x="25052" y="642318"/>
                      <a:pt x="125260" y="702860"/>
                    </a:cubicBezTo>
                    <a:cubicBezTo>
                      <a:pt x="225468" y="763402"/>
                      <a:pt x="1302707" y="736263"/>
                      <a:pt x="1540701" y="627704"/>
                    </a:cubicBezTo>
                    <a:cubicBezTo>
                      <a:pt x="1778696" y="519145"/>
                      <a:pt x="1555315" y="145452"/>
                      <a:pt x="1553227" y="51507"/>
                    </a:cubicBezTo>
                    <a:cubicBezTo>
                      <a:pt x="1551139" y="-42438"/>
                      <a:pt x="1539657" y="10797"/>
                      <a:pt x="1528175" y="64033"/>
                    </a:cubicBezTo>
                  </a:path>
                </a:pathLst>
              </a:custGeom>
              <a:noFill/>
              <a:ln w="571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30A878F-E29B-41DF-A07B-522D7907D7AC}"/>
                </a:ext>
              </a:extLst>
            </p:cNvPr>
            <p:cNvSpPr/>
            <p:nvPr/>
          </p:nvSpPr>
          <p:spPr>
            <a:xfrm>
              <a:off x="7463348" y="4319885"/>
              <a:ext cx="298030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50" dirty="0">
                  <a:ln w="0"/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汉仪彩蝶体简" panose="02010609000101010101" pitchFamily="49" charset="-122"/>
                  <a:ea typeface="汉仪彩蝶体简" panose="02010609000101010101" pitchFamily="49" charset="-122"/>
                </a:rPr>
                <a:t>独立运行</a:t>
              </a: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58BE104F-173B-4105-A0C9-B4D0BA2BD4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03" y="1722624"/>
            <a:ext cx="3108191" cy="28763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CF4859-D2F7-449C-90D8-E85A9F7F2A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45" y="2419674"/>
            <a:ext cx="3048006" cy="30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7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5806841" y="600957"/>
            <a:ext cx="5474314" cy="2567446"/>
            <a:chOff x="803742" y="582154"/>
            <a:chExt cx="5474314" cy="2567446"/>
          </a:xfrm>
        </p:grpSpPr>
        <p:sp>
          <p:nvSpPr>
            <p:cNvPr id="76" name="任意多边形 75"/>
            <p:cNvSpPr/>
            <p:nvPr/>
          </p:nvSpPr>
          <p:spPr>
            <a:xfrm>
              <a:off x="923827" y="726107"/>
              <a:ext cx="5354229" cy="2423493"/>
            </a:xfrm>
            <a:custGeom>
              <a:avLst/>
              <a:gdLst>
                <a:gd name="connsiteX0" fmla="*/ 0 w 7239000"/>
                <a:gd name="connsiteY0" fmla="*/ 977900 h 3276600"/>
                <a:gd name="connsiteX1" fmla="*/ 0 w 7239000"/>
                <a:gd name="connsiteY1" fmla="*/ 0 h 3276600"/>
                <a:gd name="connsiteX2" fmla="*/ 3949700 w 7239000"/>
                <a:gd name="connsiteY2" fmla="*/ 0 h 3276600"/>
                <a:gd name="connsiteX3" fmla="*/ 3962400 w 7239000"/>
                <a:gd name="connsiteY3" fmla="*/ 0 h 3276600"/>
                <a:gd name="connsiteX4" fmla="*/ 7239000 w 7239000"/>
                <a:gd name="connsiteY4" fmla="*/ 3276600 h 3276600"/>
                <a:gd name="connsiteX5" fmla="*/ 2540000 w 7239000"/>
                <a:gd name="connsiteY5" fmla="*/ 3276600 h 3276600"/>
                <a:gd name="connsiteX6" fmla="*/ 2400300 w 7239000"/>
                <a:gd name="connsiteY6" fmla="*/ 3276600 h 3276600"/>
                <a:gd name="connsiteX7" fmla="*/ 2298700 w 7239000"/>
                <a:gd name="connsiteY7" fmla="*/ 3276600 h 3276600"/>
                <a:gd name="connsiteX8" fmla="*/ 0 w 7239000"/>
                <a:gd name="connsiteY8" fmla="*/ 97790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0" h="3276600">
                  <a:moveTo>
                    <a:pt x="0" y="977900"/>
                  </a:moveTo>
                  <a:lnTo>
                    <a:pt x="0" y="0"/>
                  </a:lnTo>
                  <a:lnTo>
                    <a:pt x="3949700" y="0"/>
                  </a:lnTo>
                  <a:lnTo>
                    <a:pt x="3962400" y="0"/>
                  </a:lnTo>
                  <a:lnTo>
                    <a:pt x="7239000" y="3276600"/>
                  </a:lnTo>
                  <a:lnTo>
                    <a:pt x="2540000" y="3276600"/>
                  </a:lnTo>
                  <a:lnTo>
                    <a:pt x="2400300" y="3276600"/>
                  </a:lnTo>
                  <a:lnTo>
                    <a:pt x="2298700" y="3276600"/>
                  </a:lnTo>
                  <a:lnTo>
                    <a:pt x="0" y="9779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03742" y="582154"/>
              <a:ext cx="3025594" cy="1104900"/>
              <a:chOff x="1220110" y="841496"/>
              <a:chExt cx="5942692" cy="1923060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1397001" y="1003300"/>
                <a:ext cx="5765801" cy="1761256"/>
              </a:xfrm>
              <a:prstGeom prst="rect">
                <a:avLst/>
              </a:prstGeom>
              <a:solidFill>
                <a:srgbClr val="EA57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800" b="1" spc="600" dirty="0"/>
                  <a:t>北斗卫星导航系统的组成</a:t>
                </a: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220110" y="841496"/>
                <a:ext cx="5765568" cy="1753829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75498" y="6845299"/>
            <a:ext cx="6055671" cy="254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 rot="923544">
            <a:off x="1027569" y="-150678"/>
            <a:ext cx="3229615" cy="4601323"/>
            <a:chOff x="508000" y="1701800"/>
            <a:chExt cx="2567227" cy="3657600"/>
          </a:xfrm>
          <a:solidFill>
            <a:schemeClr val="bg2">
              <a:lumMod val="50000"/>
            </a:schemeClr>
          </a:solidFill>
        </p:grpSpPr>
        <p:sp>
          <p:nvSpPr>
            <p:cNvPr id="46" name="任意多边形 45"/>
            <p:cNvSpPr>
              <a:spLocks/>
            </p:cNvSpPr>
            <p:nvPr/>
          </p:nvSpPr>
          <p:spPr bwMode="auto">
            <a:xfrm>
              <a:off x="1308881" y="3213921"/>
              <a:ext cx="671564" cy="433504"/>
            </a:xfrm>
            <a:custGeom>
              <a:avLst/>
              <a:gdLst/>
              <a:ahLst/>
              <a:cxnLst>
                <a:cxn ang="0">
                  <a:pos x="474" y="335"/>
                </a:cxn>
                <a:cxn ang="0">
                  <a:pos x="525" y="323"/>
                </a:cxn>
                <a:cxn ang="0">
                  <a:pos x="512" y="270"/>
                </a:cxn>
                <a:cxn ang="0">
                  <a:pos x="61" y="10"/>
                </a:cxn>
                <a:cxn ang="0">
                  <a:pos x="11" y="22"/>
                </a:cxn>
                <a:cxn ang="0">
                  <a:pos x="23" y="75"/>
                </a:cxn>
                <a:cxn ang="0">
                  <a:pos x="474" y="335"/>
                </a:cxn>
              </a:cxnLst>
              <a:rect l="0" t="0" r="r" b="b"/>
              <a:pathLst>
                <a:path w="535" h="345">
                  <a:moveTo>
                    <a:pt x="474" y="335"/>
                  </a:moveTo>
                  <a:cubicBezTo>
                    <a:pt x="492" y="345"/>
                    <a:pt x="514" y="341"/>
                    <a:pt x="525" y="323"/>
                  </a:cubicBezTo>
                  <a:cubicBezTo>
                    <a:pt x="535" y="305"/>
                    <a:pt x="530" y="281"/>
                    <a:pt x="512" y="27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0"/>
                    <a:pt x="21" y="5"/>
                    <a:pt x="11" y="22"/>
                  </a:cubicBezTo>
                  <a:cubicBezTo>
                    <a:pt x="0" y="40"/>
                    <a:pt x="5" y="64"/>
                    <a:pt x="23" y="75"/>
                  </a:cubicBezTo>
                  <a:lnTo>
                    <a:pt x="474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任意多边形 46"/>
            <p:cNvSpPr>
              <a:spLocks/>
            </p:cNvSpPr>
            <p:nvPr/>
          </p:nvSpPr>
          <p:spPr bwMode="auto">
            <a:xfrm>
              <a:off x="1238344" y="3334421"/>
              <a:ext cx="671564" cy="433504"/>
            </a:xfrm>
            <a:custGeom>
              <a:avLst/>
              <a:gdLst/>
              <a:ahLst/>
              <a:cxnLst>
                <a:cxn ang="0">
                  <a:pos x="24" y="76"/>
                </a:cxn>
                <a:cxn ang="0">
                  <a:pos x="474" y="336"/>
                </a:cxn>
                <a:cxn ang="0">
                  <a:pos x="525" y="323"/>
                </a:cxn>
                <a:cxn ang="0">
                  <a:pos x="512" y="271"/>
                </a:cxn>
                <a:cxn ang="0">
                  <a:pos x="61" y="11"/>
                </a:cxn>
                <a:cxn ang="0">
                  <a:pos x="11" y="23"/>
                </a:cxn>
                <a:cxn ang="0">
                  <a:pos x="24" y="76"/>
                </a:cxn>
              </a:cxnLst>
              <a:rect l="0" t="0" r="r" b="b"/>
              <a:pathLst>
                <a:path w="535" h="346">
                  <a:moveTo>
                    <a:pt x="24" y="76"/>
                  </a:moveTo>
                  <a:cubicBezTo>
                    <a:pt x="474" y="336"/>
                    <a:pt x="474" y="336"/>
                    <a:pt x="474" y="336"/>
                  </a:cubicBezTo>
                  <a:cubicBezTo>
                    <a:pt x="492" y="346"/>
                    <a:pt x="514" y="341"/>
                    <a:pt x="525" y="323"/>
                  </a:cubicBezTo>
                  <a:cubicBezTo>
                    <a:pt x="535" y="306"/>
                    <a:pt x="530" y="281"/>
                    <a:pt x="512" y="27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43" y="0"/>
                    <a:pt x="21" y="5"/>
                    <a:pt x="11" y="23"/>
                  </a:cubicBezTo>
                  <a:cubicBezTo>
                    <a:pt x="0" y="41"/>
                    <a:pt x="6" y="65"/>
                    <a:pt x="24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任意多边形 47"/>
            <p:cNvSpPr>
              <a:spLocks/>
            </p:cNvSpPr>
            <p:nvPr/>
          </p:nvSpPr>
          <p:spPr bwMode="auto">
            <a:xfrm>
              <a:off x="508000" y="3456390"/>
              <a:ext cx="1343128" cy="1903010"/>
            </a:xfrm>
            <a:custGeom>
              <a:avLst/>
              <a:gdLst/>
              <a:ahLst/>
              <a:cxnLst>
                <a:cxn ang="0">
                  <a:pos x="1068" y="298"/>
                </a:cxn>
                <a:cxn ang="0">
                  <a:pos x="1058" y="284"/>
                </a:cxn>
                <a:cxn ang="0">
                  <a:pos x="1038" y="271"/>
                </a:cxn>
                <a:cxn ang="0">
                  <a:pos x="587" y="11"/>
                </a:cxn>
                <a:cxn ang="0">
                  <a:pos x="567" y="3"/>
                </a:cxn>
                <a:cxn ang="0">
                  <a:pos x="536" y="17"/>
                </a:cxn>
                <a:cxn ang="0">
                  <a:pos x="24" y="903"/>
                </a:cxn>
                <a:cxn ang="0">
                  <a:pos x="24" y="903"/>
                </a:cxn>
                <a:cxn ang="0">
                  <a:pos x="1" y="1456"/>
                </a:cxn>
                <a:cxn ang="0">
                  <a:pos x="29" y="1507"/>
                </a:cxn>
                <a:cxn ang="0">
                  <a:pos x="87" y="1506"/>
                </a:cxn>
                <a:cxn ang="0">
                  <a:pos x="554" y="1209"/>
                </a:cxn>
                <a:cxn ang="0">
                  <a:pos x="554" y="1209"/>
                </a:cxn>
                <a:cxn ang="0">
                  <a:pos x="1066" y="323"/>
                </a:cxn>
                <a:cxn ang="0">
                  <a:pos x="1069" y="304"/>
                </a:cxn>
                <a:cxn ang="0">
                  <a:pos x="1068" y="298"/>
                </a:cxn>
                <a:cxn ang="0">
                  <a:pos x="509" y="1167"/>
                </a:cxn>
                <a:cxn ang="0">
                  <a:pos x="509" y="1167"/>
                </a:cxn>
                <a:cxn ang="0">
                  <a:pos x="195" y="1367"/>
                </a:cxn>
                <a:cxn ang="0">
                  <a:pos x="194" y="1366"/>
                </a:cxn>
                <a:cxn ang="0">
                  <a:pos x="142" y="1310"/>
                </a:cxn>
                <a:cxn ang="0">
                  <a:pos x="68" y="1289"/>
                </a:cxn>
                <a:cxn ang="0">
                  <a:pos x="68" y="1289"/>
                </a:cxn>
                <a:cxn ang="0">
                  <a:pos x="83" y="921"/>
                </a:cxn>
                <a:cxn ang="0">
                  <a:pos x="83" y="921"/>
                </a:cxn>
                <a:cxn ang="0">
                  <a:pos x="87" y="914"/>
                </a:cxn>
                <a:cxn ang="0">
                  <a:pos x="87" y="914"/>
                </a:cxn>
                <a:cxn ang="0">
                  <a:pos x="229" y="896"/>
                </a:cxn>
                <a:cxn ang="0">
                  <a:pos x="237" y="898"/>
                </a:cxn>
                <a:cxn ang="0">
                  <a:pos x="241" y="905"/>
                </a:cxn>
                <a:cxn ang="0">
                  <a:pos x="255" y="1023"/>
                </a:cxn>
                <a:cxn ang="0">
                  <a:pos x="281" y="1063"/>
                </a:cxn>
                <a:cxn ang="0">
                  <a:pos x="281" y="1063"/>
                </a:cxn>
                <a:cxn ang="0">
                  <a:pos x="328" y="1067"/>
                </a:cxn>
                <a:cxn ang="0">
                  <a:pos x="446" y="1021"/>
                </a:cxn>
                <a:cxn ang="0">
                  <a:pos x="457" y="1025"/>
                </a:cxn>
                <a:cxn ang="0">
                  <a:pos x="513" y="1161"/>
                </a:cxn>
                <a:cxn ang="0">
                  <a:pos x="513" y="1161"/>
                </a:cxn>
                <a:cxn ang="0">
                  <a:pos x="509" y="1167"/>
                </a:cxn>
                <a:cxn ang="0">
                  <a:pos x="538" y="1117"/>
                </a:cxn>
                <a:cxn ang="0">
                  <a:pos x="538" y="1117"/>
                </a:cxn>
                <a:cxn ang="0">
                  <a:pos x="494" y="1010"/>
                </a:cxn>
                <a:cxn ang="0">
                  <a:pos x="432" y="984"/>
                </a:cxn>
                <a:cxn ang="0">
                  <a:pos x="314" y="1030"/>
                </a:cxn>
                <a:cxn ang="0">
                  <a:pos x="301" y="1029"/>
                </a:cxn>
                <a:cxn ang="0">
                  <a:pos x="294" y="1018"/>
                </a:cxn>
                <a:cxn ang="0">
                  <a:pos x="280" y="901"/>
                </a:cxn>
                <a:cxn ang="0">
                  <a:pos x="267" y="872"/>
                </a:cxn>
                <a:cxn ang="0">
                  <a:pos x="224" y="856"/>
                </a:cxn>
                <a:cxn ang="0">
                  <a:pos x="113" y="871"/>
                </a:cxn>
                <a:cxn ang="0">
                  <a:pos x="112" y="870"/>
                </a:cxn>
                <a:cxn ang="0">
                  <a:pos x="566" y="85"/>
                </a:cxn>
                <a:cxn ang="0">
                  <a:pos x="566" y="85"/>
                </a:cxn>
                <a:cxn ang="0">
                  <a:pos x="992" y="331"/>
                </a:cxn>
                <a:cxn ang="0">
                  <a:pos x="992" y="331"/>
                </a:cxn>
                <a:cxn ang="0">
                  <a:pos x="538" y="1117"/>
                </a:cxn>
              </a:cxnLst>
              <a:rect l="0" t="0" r="r" b="b"/>
              <a:pathLst>
                <a:path w="1070" h="1517">
                  <a:moveTo>
                    <a:pt x="1068" y="298"/>
                  </a:moveTo>
                  <a:cubicBezTo>
                    <a:pt x="1066" y="293"/>
                    <a:pt x="1063" y="288"/>
                    <a:pt x="1058" y="284"/>
                  </a:cubicBezTo>
                  <a:cubicBezTo>
                    <a:pt x="1053" y="280"/>
                    <a:pt x="1046" y="275"/>
                    <a:pt x="1038" y="271"/>
                  </a:cubicBezTo>
                  <a:cubicBezTo>
                    <a:pt x="587" y="11"/>
                    <a:pt x="587" y="11"/>
                    <a:pt x="587" y="11"/>
                  </a:cubicBezTo>
                  <a:cubicBezTo>
                    <a:pt x="580" y="6"/>
                    <a:pt x="573" y="4"/>
                    <a:pt x="567" y="3"/>
                  </a:cubicBezTo>
                  <a:cubicBezTo>
                    <a:pt x="555" y="0"/>
                    <a:pt x="542" y="6"/>
                    <a:pt x="536" y="17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1" y="1456"/>
                    <a:pt x="1" y="1456"/>
                    <a:pt x="1" y="1456"/>
                  </a:cubicBezTo>
                  <a:cubicBezTo>
                    <a:pt x="0" y="1477"/>
                    <a:pt x="11" y="1496"/>
                    <a:pt x="29" y="1507"/>
                  </a:cubicBezTo>
                  <a:cubicBezTo>
                    <a:pt x="47" y="1517"/>
                    <a:pt x="70" y="1517"/>
                    <a:pt x="87" y="1506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1066" y="323"/>
                    <a:pt x="1066" y="323"/>
                    <a:pt x="1066" y="323"/>
                  </a:cubicBezTo>
                  <a:cubicBezTo>
                    <a:pt x="1069" y="317"/>
                    <a:pt x="1070" y="311"/>
                    <a:pt x="1069" y="304"/>
                  </a:cubicBezTo>
                  <a:cubicBezTo>
                    <a:pt x="1069" y="302"/>
                    <a:pt x="1069" y="300"/>
                    <a:pt x="1068" y="298"/>
                  </a:cubicBezTo>
                  <a:close/>
                  <a:moveTo>
                    <a:pt x="509" y="1167"/>
                  </a:moveTo>
                  <a:cubicBezTo>
                    <a:pt x="509" y="1167"/>
                    <a:pt x="509" y="1167"/>
                    <a:pt x="509" y="1167"/>
                  </a:cubicBezTo>
                  <a:cubicBezTo>
                    <a:pt x="195" y="1367"/>
                    <a:pt x="195" y="1367"/>
                    <a:pt x="195" y="1367"/>
                  </a:cubicBezTo>
                  <a:cubicBezTo>
                    <a:pt x="194" y="1366"/>
                    <a:pt x="194" y="1366"/>
                    <a:pt x="194" y="1366"/>
                  </a:cubicBezTo>
                  <a:cubicBezTo>
                    <a:pt x="179" y="1342"/>
                    <a:pt x="158" y="1320"/>
                    <a:pt x="142" y="1310"/>
                  </a:cubicBezTo>
                  <a:cubicBezTo>
                    <a:pt x="124" y="1300"/>
                    <a:pt x="95" y="1292"/>
                    <a:pt x="68" y="1289"/>
                  </a:cubicBezTo>
                  <a:cubicBezTo>
                    <a:pt x="68" y="1289"/>
                    <a:pt x="68" y="1289"/>
                    <a:pt x="68" y="1289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229" y="896"/>
                    <a:pt x="229" y="896"/>
                    <a:pt x="229" y="896"/>
                  </a:cubicBezTo>
                  <a:cubicBezTo>
                    <a:pt x="233" y="896"/>
                    <a:pt x="235" y="897"/>
                    <a:pt x="237" y="898"/>
                  </a:cubicBezTo>
                  <a:cubicBezTo>
                    <a:pt x="238" y="899"/>
                    <a:pt x="240" y="901"/>
                    <a:pt x="241" y="905"/>
                  </a:cubicBezTo>
                  <a:cubicBezTo>
                    <a:pt x="255" y="1023"/>
                    <a:pt x="255" y="1023"/>
                    <a:pt x="255" y="1023"/>
                  </a:cubicBezTo>
                  <a:cubicBezTo>
                    <a:pt x="257" y="1040"/>
                    <a:pt x="266" y="1054"/>
                    <a:pt x="281" y="1063"/>
                  </a:cubicBezTo>
                  <a:cubicBezTo>
                    <a:pt x="281" y="1063"/>
                    <a:pt x="281" y="1063"/>
                    <a:pt x="281" y="1063"/>
                  </a:cubicBezTo>
                  <a:cubicBezTo>
                    <a:pt x="296" y="1072"/>
                    <a:pt x="313" y="1073"/>
                    <a:pt x="328" y="1067"/>
                  </a:cubicBezTo>
                  <a:cubicBezTo>
                    <a:pt x="446" y="1021"/>
                    <a:pt x="446" y="1021"/>
                    <a:pt x="446" y="1021"/>
                  </a:cubicBezTo>
                  <a:cubicBezTo>
                    <a:pt x="450" y="1019"/>
                    <a:pt x="455" y="1021"/>
                    <a:pt x="457" y="1025"/>
                  </a:cubicBezTo>
                  <a:cubicBezTo>
                    <a:pt x="513" y="1161"/>
                    <a:pt x="513" y="1161"/>
                    <a:pt x="513" y="1161"/>
                  </a:cubicBezTo>
                  <a:cubicBezTo>
                    <a:pt x="513" y="1161"/>
                    <a:pt x="513" y="1161"/>
                    <a:pt x="513" y="1161"/>
                  </a:cubicBezTo>
                  <a:lnTo>
                    <a:pt x="509" y="1167"/>
                  </a:lnTo>
                  <a:close/>
                  <a:moveTo>
                    <a:pt x="538" y="1117"/>
                  </a:moveTo>
                  <a:cubicBezTo>
                    <a:pt x="538" y="1117"/>
                    <a:pt x="538" y="1117"/>
                    <a:pt x="538" y="1117"/>
                  </a:cubicBezTo>
                  <a:cubicBezTo>
                    <a:pt x="494" y="1010"/>
                    <a:pt x="494" y="1010"/>
                    <a:pt x="494" y="1010"/>
                  </a:cubicBezTo>
                  <a:cubicBezTo>
                    <a:pt x="484" y="986"/>
                    <a:pt x="456" y="974"/>
                    <a:pt x="432" y="984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08" y="1032"/>
                    <a:pt x="303" y="1030"/>
                    <a:pt x="301" y="1029"/>
                  </a:cubicBezTo>
                  <a:cubicBezTo>
                    <a:pt x="299" y="1027"/>
                    <a:pt x="295" y="1024"/>
                    <a:pt x="294" y="1018"/>
                  </a:cubicBezTo>
                  <a:cubicBezTo>
                    <a:pt x="280" y="901"/>
                    <a:pt x="280" y="901"/>
                    <a:pt x="280" y="901"/>
                  </a:cubicBezTo>
                  <a:cubicBezTo>
                    <a:pt x="279" y="891"/>
                    <a:pt x="275" y="880"/>
                    <a:pt x="267" y="872"/>
                  </a:cubicBezTo>
                  <a:cubicBezTo>
                    <a:pt x="256" y="860"/>
                    <a:pt x="240" y="854"/>
                    <a:pt x="224" y="856"/>
                  </a:cubicBezTo>
                  <a:cubicBezTo>
                    <a:pt x="113" y="871"/>
                    <a:pt x="113" y="871"/>
                    <a:pt x="113" y="871"/>
                  </a:cubicBezTo>
                  <a:cubicBezTo>
                    <a:pt x="112" y="871"/>
                    <a:pt x="112" y="871"/>
                    <a:pt x="112" y="870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992" y="331"/>
                    <a:pt x="992" y="331"/>
                    <a:pt x="992" y="331"/>
                  </a:cubicBezTo>
                  <a:cubicBezTo>
                    <a:pt x="992" y="331"/>
                    <a:pt x="992" y="331"/>
                    <a:pt x="992" y="331"/>
                  </a:cubicBezTo>
                  <a:lnTo>
                    <a:pt x="538" y="11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 48"/>
            <p:cNvSpPr>
              <a:spLocks/>
            </p:cNvSpPr>
            <p:nvPr/>
          </p:nvSpPr>
          <p:spPr bwMode="auto">
            <a:xfrm>
              <a:off x="2837167" y="2395407"/>
              <a:ext cx="238060" cy="129317"/>
            </a:xfrm>
            <a:custGeom>
              <a:avLst/>
              <a:gdLst/>
              <a:ahLst/>
              <a:cxnLst>
                <a:cxn ang="0">
                  <a:pos x="33" y="33"/>
                </a:cxn>
                <a:cxn ang="0">
                  <a:pos x="5" y="76"/>
                </a:cxn>
                <a:cxn ang="0">
                  <a:pos x="51" y="99"/>
                </a:cxn>
                <a:cxn ang="0">
                  <a:pos x="155" y="71"/>
                </a:cxn>
                <a:cxn ang="0">
                  <a:pos x="184" y="28"/>
                </a:cxn>
                <a:cxn ang="0">
                  <a:pos x="138" y="5"/>
                </a:cxn>
                <a:cxn ang="0">
                  <a:pos x="33" y="33"/>
                </a:cxn>
              </a:cxnLst>
              <a:rect l="0" t="0" r="r" b="b"/>
              <a:pathLst>
                <a:path w="189" h="104">
                  <a:moveTo>
                    <a:pt x="33" y="33"/>
                  </a:moveTo>
                  <a:cubicBezTo>
                    <a:pt x="13" y="39"/>
                    <a:pt x="0" y="58"/>
                    <a:pt x="5" y="76"/>
                  </a:cubicBezTo>
                  <a:cubicBezTo>
                    <a:pt x="10" y="94"/>
                    <a:pt x="31" y="104"/>
                    <a:pt x="51" y="99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6" y="65"/>
                    <a:pt x="189" y="46"/>
                    <a:pt x="184" y="28"/>
                  </a:cubicBezTo>
                  <a:cubicBezTo>
                    <a:pt x="179" y="10"/>
                    <a:pt x="158" y="0"/>
                    <a:pt x="138" y="5"/>
                  </a:cubicBezTo>
                  <a:lnTo>
                    <a:pt x="33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49"/>
            <p:cNvSpPr>
              <a:spLocks/>
            </p:cNvSpPr>
            <p:nvPr/>
          </p:nvSpPr>
          <p:spPr bwMode="auto">
            <a:xfrm>
              <a:off x="1780592" y="1701800"/>
              <a:ext cx="130786" cy="236590"/>
            </a:xfrm>
            <a:custGeom>
              <a:avLst/>
              <a:gdLst/>
              <a:ahLst/>
              <a:cxnLst>
                <a:cxn ang="0">
                  <a:pos x="99" y="138"/>
                </a:cxn>
                <a:cxn ang="0">
                  <a:pos x="76" y="184"/>
                </a:cxn>
                <a:cxn ang="0">
                  <a:pos x="33" y="155"/>
                </a:cxn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8"/>
                </a:cxn>
              </a:cxnLst>
              <a:rect l="0" t="0" r="r" b="b"/>
              <a:pathLst>
                <a:path w="104" h="189">
                  <a:moveTo>
                    <a:pt x="99" y="138"/>
                  </a:moveTo>
                  <a:cubicBezTo>
                    <a:pt x="104" y="158"/>
                    <a:pt x="94" y="179"/>
                    <a:pt x="76" y="184"/>
                  </a:cubicBezTo>
                  <a:cubicBezTo>
                    <a:pt x="58" y="189"/>
                    <a:pt x="39" y="176"/>
                    <a:pt x="33" y="155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31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lnTo>
                    <a:pt x="99" y="1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任意多边形 50"/>
            <p:cNvSpPr>
              <a:spLocks/>
            </p:cNvSpPr>
            <p:nvPr/>
          </p:nvSpPr>
          <p:spPr bwMode="auto">
            <a:xfrm>
              <a:off x="2227322" y="3432878"/>
              <a:ext cx="130786" cy="236590"/>
            </a:xfrm>
            <a:custGeom>
              <a:avLst/>
              <a:gdLst/>
              <a:ahLst/>
              <a:cxnLst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7"/>
                </a:cxn>
                <a:cxn ang="0">
                  <a:pos x="76" y="183"/>
                </a:cxn>
                <a:cxn ang="0">
                  <a:pos x="33" y="155"/>
                </a:cxn>
                <a:cxn ang="0">
                  <a:pos x="5" y="51"/>
                </a:cxn>
              </a:cxnLst>
              <a:rect l="0" t="0" r="r" b="b"/>
              <a:pathLst>
                <a:path w="104" h="188">
                  <a:moveTo>
                    <a:pt x="5" y="51"/>
                  </a:moveTo>
                  <a:cubicBezTo>
                    <a:pt x="0" y="30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4" y="158"/>
                    <a:pt x="94" y="179"/>
                    <a:pt x="76" y="183"/>
                  </a:cubicBezTo>
                  <a:cubicBezTo>
                    <a:pt x="58" y="188"/>
                    <a:pt x="39" y="175"/>
                    <a:pt x="33" y="155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任意多边形 51"/>
            <p:cNvSpPr>
              <a:spLocks/>
            </p:cNvSpPr>
            <p:nvPr/>
          </p:nvSpPr>
          <p:spPr bwMode="auto">
            <a:xfrm>
              <a:off x="1107558" y="2870057"/>
              <a:ext cx="238060" cy="132256"/>
            </a:xfrm>
            <a:custGeom>
              <a:avLst/>
              <a:gdLst/>
              <a:ahLst/>
              <a:cxnLst>
                <a:cxn ang="0">
                  <a:pos x="155" y="72"/>
                </a:cxn>
                <a:cxn ang="0">
                  <a:pos x="184" y="29"/>
                </a:cxn>
                <a:cxn ang="0">
                  <a:pos x="138" y="6"/>
                </a:cxn>
                <a:cxn ang="0">
                  <a:pos x="34" y="34"/>
                </a:cxn>
                <a:cxn ang="0">
                  <a:pos x="5" y="77"/>
                </a:cxn>
                <a:cxn ang="0">
                  <a:pos x="51" y="99"/>
                </a:cxn>
                <a:cxn ang="0">
                  <a:pos x="155" y="72"/>
                </a:cxn>
              </a:cxnLst>
              <a:rect l="0" t="0" r="r" b="b"/>
              <a:pathLst>
                <a:path w="189" h="105">
                  <a:moveTo>
                    <a:pt x="155" y="72"/>
                  </a:moveTo>
                  <a:cubicBezTo>
                    <a:pt x="176" y="66"/>
                    <a:pt x="189" y="47"/>
                    <a:pt x="184" y="29"/>
                  </a:cubicBezTo>
                  <a:cubicBezTo>
                    <a:pt x="179" y="11"/>
                    <a:pt x="158" y="0"/>
                    <a:pt x="138" y="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13" y="39"/>
                    <a:pt x="0" y="59"/>
                    <a:pt x="5" y="77"/>
                  </a:cubicBezTo>
                  <a:cubicBezTo>
                    <a:pt x="10" y="95"/>
                    <a:pt x="31" y="105"/>
                    <a:pt x="51" y="99"/>
                  </a:cubicBezTo>
                  <a:lnTo>
                    <a:pt x="155" y="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任意多边形 52"/>
            <p:cNvSpPr>
              <a:spLocks/>
            </p:cNvSpPr>
            <p:nvPr/>
          </p:nvSpPr>
          <p:spPr bwMode="auto">
            <a:xfrm>
              <a:off x="2468321" y="1776745"/>
              <a:ext cx="168993" cy="224834"/>
            </a:xfrm>
            <a:custGeom>
              <a:avLst/>
              <a:gdLst/>
              <a:ahLst/>
              <a:cxnLst>
                <a:cxn ang="0">
                  <a:pos x="10" y="119"/>
                </a:cxn>
                <a:cxn ang="0">
                  <a:pos x="21" y="170"/>
                </a:cxn>
                <a:cxn ang="0">
                  <a:pos x="69" y="153"/>
                </a:cxn>
                <a:cxn ang="0">
                  <a:pos x="123" y="60"/>
                </a:cxn>
                <a:cxn ang="0">
                  <a:pos x="113" y="9"/>
                </a:cxn>
                <a:cxn ang="0">
                  <a:pos x="64" y="26"/>
                </a:cxn>
                <a:cxn ang="0">
                  <a:pos x="10" y="119"/>
                </a:cxn>
              </a:cxnLst>
              <a:rect l="0" t="0" r="r" b="b"/>
              <a:pathLst>
                <a:path w="134" h="179">
                  <a:moveTo>
                    <a:pt x="10" y="119"/>
                  </a:moveTo>
                  <a:cubicBezTo>
                    <a:pt x="0" y="138"/>
                    <a:pt x="4" y="160"/>
                    <a:pt x="21" y="170"/>
                  </a:cubicBezTo>
                  <a:cubicBezTo>
                    <a:pt x="37" y="179"/>
                    <a:pt x="59" y="171"/>
                    <a:pt x="69" y="153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34" y="41"/>
                    <a:pt x="129" y="19"/>
                    <a:pt x="113" y="9"/>
                  </a:cubicBezTo>
                  <a:cubicBezTo>
                    <a:pt x="97" y="0"/>
                    <a:pt x="75" y="7"/>
                    <a:pt x="64" y="26"/>
                  </a:cubicBezTo>
                  <a:lnTo>
                    <a:pt x="10" y="1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 53"/>
            <p:cNvSpPr>
              <a:spLocks/>
            </p:cNvSpPr>
            <p:nvPr/>
          </p:nvSpPr>
          <p:spPr bwMode="auto">
            <a:xfrm>
              <a:off x="1186912" y="2220536"/>
              <a:ext cx="224834" cy="167524"/>
            </a:xfrm>
            <a:custGeom>
              <a:avLst/>
              <a:gdLst/>
              <a:ahLst/>
              <a:cxnLst>
                <a:cxn ang="0">
                  <a:pos x="59" y="11"/>
                </a:cxn>
                <a:cxn ang="0">
                  <a:pos x="9" y="21"/>
                </a:cxn>
                <a:cxn ang="0">
                  <a:pos x="25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5"/>
                </a:cxn>
                <a:cxn ang="0">
                  <a:pos x="59" y="11"/>
                </a:cxn>
              </a:cxnLst>
              <a:rect l="0" t="0" r="r" b="b"/>
              <a:pathLst>
                <a:path w="179" h="134">
                  <a:moveTo>
                    <a:pt x="59" y="11"/>
                  </a:moveTo>
                  <a:cubicBezTo>
                    <a:pt x="41" y="0"/>
                    <a:pt x="18" y="5"/>
                    <a:pt x="9" y="21"/>
                  </a:cubicBezTo>
                  <a:cubicBezTo>
                    <a:pt x="0" y="37"/>
                    <a:pt x="7" y="59"/>
                    <a:pt x="25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5"/>
                  </a:cubicBezTo>
                  <a:lnTo>
                    <a:pt x="59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任意多边形 54"/>
            <p:cNvSpPr>
              <a:spLocks/>
            </p:cNvSpPr>
            <p:nvPr/>
          </p:nvSpPr>
          <p:spPr bwMode="auto">
            <a:xfrm>
              <a:off x="2690216" y="3089013"/>
              <a:ext cx="224834" cy="167524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9" y="21"/>
                </a:cxn>
                <a:cxn ang="0">
                  <a:pos x="26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4"/>
                </a:cxn>
                <a:cxn ang="0">
                  <a:pos x="60" y="10"/>
                </a:cxn>
              </a:cxnLst>
              <a:rect l="0" t="0" r="r" b="b"/>
              <a:pathLst>
                <a:path w="179" h="134">
                  <a:moveTo>
                    <a:pt x="60" y="10"/>
                  </a:moveTo>
                  <a:cubicBezTo>
                    <a:pt x="41" y="0"/>
                    <a:pt x="19" y="4"/>
                    <a:pt x="9" y="21"/>
                  </a:cubicBezTo>
                  <a:cubicBezTo>
                    <a:pt x="0" y="37"/>
                    <a:pt x="7" y="59"/>
                    <a:pt x="26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4"/>
                  </a:cubicBezTo>
                  <a:lnTo>
                    <a:pt x="6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任意多边形 55"/>
            <p:cNvSpPr>
              <a:spLocks/>
            </p:cNvSpPr>
            <p:nvPr/>
          </p:nvSpPr>
          <p:spPr bwMode="auto">
            <a:xfrm>
              <a:off x="1373539" y="1967781"/>
              <a:ext cx="1444524" cy="1575310"/>
            </a:xfrm>
            <a:custGeom>
              <a:avLst/>
              <a:gdLst/>
              <a:ahLst/>
              <a:cxnLst>
                <a:cxn ang="0">
                  <a:pos x="510" y="1256"/>
                </a:cxn>
                <a:cxn ang="0">
                  <a:pos x="0" y="961"/>
                </a:cxn>
                <a:cxn ang="0">
                  <a:pos x="13" y="937"/>
                </a:cxn>
                <a:cxn ang="0">
                  <a:pos x="32" y="713"/>
                </a:cxn>
                <a:cxn ang="0">
                  <a:pos x="73" y="317"/>
                </a:cxn>
                <a:cxn ang="0">
                  <a:pos x="373" y="37"/>
                </a:cxn>
                <a:cxn ang="0">
                  <a:pos x="616" y="7"/>
                </a:cxn>
                <a:cxn ang="0">
                  <a:pos x="848" y="77"/>
                </a:cxn>
                <a:cxn ang="0">
                  <a:pos x="852" y="80"/>
                </a:cxn>
                <a:cxn ang="0">
                  <a:pos x="853" y="80"/>
                </a:cxn>
                <a:cxn ang="0">
                  <a:pos x="1029" y="245"/>
                </a:cxn>
                <a:cxn ang="0">
                  <a:pos x="1125" y="470"/>
                </a:cxn>
                <a:cxn ang="0">
                  <a:pos x="1032" y="870"/>
                </a:cxn>
                <a:cxn ang="0">
                  <a:pos x="710" y="1104"/>
                </a:cxn>
                <a:cxn ang="0">
                  <a:pos x="524" y="1232"/>
                </a:cxn>
                <a:cxn ang="0">
                  <a:pos x="510" y="1256"/>
                </a:cxn>
                <a:cxn ang="0">
                  <a:pos x="75" y="939"/>
                </a:cxn>
                <a:cxn ang="0">
                  <a:pos x="492" y="1180"/>
                </a:cxn>
                <a:cxn ang="0">
                  <a:pos x="686" y="1053"/>
                </a:cxn>
                <a:cxn ang="0">
                  <a:pos x="987" y="836"/>
                </a:cxn>
                <a:cxn ang="0">
                  <a:pos x="1069" y="481"/>
                </a:cxn>
                <a:cxn ang="0">
                  <a:pos x="824" y="128"/>
                </a:cxn>
                <a:cxn ang="0">
                  <a:pos x="820" y="126"/>
                </a:cxn>
                <a:cxn ang="0">
                  <a:pos x="392" y="90"/>
                </a:cxn>
                <a:cxn ang="0">
                  <a:pos x="125" y="339"/>
                </a:cxn>
                <a:cxn ang="0">
                  <a:pos x="88" y="708"/>
                </a:cxn>
                <a:cxn ang="0">
                  <a:pos x="75" y="939"/>
                </a:cxn>
              </a:cxnLst>
              <a:rect l="0" t="0" r="r" b="b"/>
              <a:pathLst>
                <a:path w="1152" h="1256">
                  <a:moveTo>
                    <a:pt x="510" y="1256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13" y="937"/>
                    <a:pt x="13" y="937"/>
                    <a:pt x="13" y="937"/>
                  </a:cubicBezTo>
                  <a:cubicBezTo>
                    <a:pt x="46" y="877"/>
                    <a:pt x="40" y="801"/>
                    <a:pt x="32" y="713"/>
                  </a:cubicBezTo>
                  <a:cubicBezTo>
                    <a:pt x="23" y="604"/>
                    <a:pt x="11" y="468"/>
                    <a:pt x="73" y="317"/>
                  </a:cubicBezTo>
                  <a:cubicBezTo>
                    <a:pt x="128" y="184"/>
                    <a:pt x="234" y="85"/>
                    <a:pt x="373" y="37"/>
                  </a:cubicBezTo>
                  <a:cubicBezTo>
                    <a:pt x="449" y="10"/>
                    <a:pt x="533" y="0"/>
                    <a:pt x="616" y="7"/>
                  </a:cubicBezTo>
                  <a:cubicBezTo>
                    <a:pt x="699" y="14"/>
                    <a:pt x="779" y="38"/>
                    <a:pt x="848" y="77"/>
                  </a:cubicBezTo>
                  <a:cubicBezTo>
                    <a:pt x="852" y="80"/>
                    <a:pt x="852" y="80"/>
                    <a:pt x="852" y="80"/>
                  </a:cubicBezTo>
                  <a:cubicBezTo>
                    <a:pt x="853" y="80"/>
                    <a:pt x="853" y="80"/>
                    <a:pt x="853" y="80"/>
                  </a:cubicBezTo>
                  <a:cubicBezTo>
                    <a:pt x="920" y="120"/>
                    <a:pt x="981" y="177"/>
                    <a:pt x="1029" y="245"/>
                  </a:cubicBezTo>
                  <a:cubicBezTo>
                    <a:pt x="1076" y="313"/>
                    <a:pt x="1109" y="391"/>
                    <a:pt x="1125" y="470"/>
                  </a:cubicBezTo>
                  <a:cubicBezTo>
                    <a:pt x="1152" y="615"/>
                    <a:pt x="1119" y="757"/>
                    <a:pt x="1032" y="870"/>
                  </a:cubicBezTo>
                  <a:cubicBezTo>
                    <a:pt x="932" y="1000"/>
                    <a:pt x="809" y="1057"/>
                    <a:pt x="710" y="1104"/>
                  </a:cubicBezTo>
                  <a:cubicBezTo>
                    <a:pt x="629" y="1141"/>
                    <a:pt x="560" y="1174"/>
                    <a:pt x="524" y="1232"/>
                  </a:cubicBezTo>
                  <a:lnTo>
                    <a:pt x="510" y="1256"/>
                  </a:lnTo>
                  <a:close/>
                  <a:moveTo>
                    <a:pt x="75" y="939"/>
                  </a:moveTo>
                  <a:cubicBezTo>
                    <a:pt x="492" y="1180"/>
                    <a:pt x="492" y="1180"/>
                    <a:pt x="492" y="1180"/>
                  </a:cubicBezTo>
                  <a:cubicBezTo>
                    <a:pt x="538" y="1122"/>
                    <a:pt x="607" y="1090"/>
                    <a:pt x="686" y="1053"/>
                  </a:cubicBezTo>
                  <a:cubicBezTo>
                    <a:pt x="784" y="1007"/>
                    <a:pt x="896" y="955"/>
                    <a:pt x="987" y="836"/>
                  </a:cubicBezTo>
                  <a:cubicBezTo>
                    <a:pt x="1087" y="707"/>
                    <a:pt x="1087" y="572"/>
                    <a:pt x="1069" y="481"/>
                  </a:cubicBezTo>
                  <a:cubicBezTo>
                    <a:pt x="1042" y="337"/>
                    <a:pt x="948" y="201"/>
                    <a:pt x="824" y="128"/>
                  </a:cubicBezTo>
                  <a:cubicBezTo>
                    <a:pt x="820" y="126"/>
                    <a:pt x="820" y="126"/>
                    <a:pt x="820" y="126"/>
                  </a:cubicBezTo>
                  <a:cubicBezTo>
                    <a:pt x="695" y="55"/>
                    <a:pt x="530" y="41"/>
                    <a:pt x="392" y="90"/>
                  </a:cubicBezTo>
                  <a:cubicBezTo>
                    <a:pt x="304" y="120"/>
                    <a:pt x="187" y="188"/>
                    <a:pt x="125" y="339"/>
                  </a:cubicBezTo>
                  <a:cubicBezTo>
                    <a:pt x="68" y="477"/>
                    <a:pt x="79" y="600"/>
                    <a:pt x="88" y="708"/>
                  </a:cubicBezTo>
                  <a:cubicBezTo>
                    <a:pt x="96" y="795"/>
                    <a:pt x="102" y="871"/>
                    <a:pt x="75" y="9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 56"/>
            <p:cNvSpPr>
              <a:spLocks/>
            </p:cNvSpPr>
            <p:nvPr/>
          </p:nvSpPr>
          <p:spPr bwMode="auto">
            <a:xfrm>
              <a:off x="2211157" y="2242578"/>
              <a:ext cx="467303" cy="536370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rgbClr val="28A7E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任意多边形 57"/>
            <p:cNvSpPr>
              <a:spLocks/>
            </p:cNvSpPr>
            <p:nvPr/>
          </p:nvSpPr>
          <p:spPr bwMode="auto">
            <a:xfrm>
              <a:off x="1927543" y="2533540"/>
              <a:ext cx="700954" cy="64658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rgbClr val="28A7E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任意多边形 58"/>
            <p:cNvSpPr>
              <a:spLocks/>
            </p:cNvSpPr>
            <p:nvPr/>
          </p:nvSpPr>
          <p:spPr bwMode="auto">
            <a:xfrm>
              <a:off x="1561636" y="2130896"/>
              <a:ext cx="752387" cy="869947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rgbClr val="8EC31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任意多边形 59"/>
            <p:cNvSpPr>
              <a:spLocks/>
            </p:cNvSpPr>
            <p:nvPr/>
          </p:nvSpPr>
          <p:spPr bwMode="auto">
            <a:xfrm>
              <a:off x="1623355" y="2980270"/>
              <a:ext cx="141073" cy="255694"/>
            </a:xfrm>
            <a:custGeom>
              <a:avLst/>
              <a:gdLst/>
              <a:ahLst/>
              <a:cxnLst>
                <a:cxn ang="0">
                  <a:pos x="18" y="197"/>
                </a:cxn>
                <a:cxn ang="0">
                  <a:pos x="14" y="195"/>
                </a:cxn>
                <a:cxn ang="0">
                  <a:pos x="9" y="156"/>
                </a:cxn>
                <a:cxn ang="0">
                  <a:pos x="44" y="35"/>
                </a:cxn>
                <a:cxn ang="0">
                  <a:pos x="67" y="3"/>
                </a:cxn>
                <a:cxn ang="0">
                  <a:pos x="99" y="26"/>
                </a:cxn>
                <a:cxn ang="0">
                  <a:pos x="54" y="190"/>
                </a:cxn>
                <a:cxn ang="0">
                  <a:pos x="18" y="197"/>
                </a:cxn>
              </a:cxnLst>
              <a:rect l="0" t="0" r="r" b="b"/>
              <a:pathLst>
                <a:path w="113" h="204">
                  <a:moveTo>
                    <a:pt x="18" y="197"/>
                  </a:moveTo>
                  <a:cubicBezTo>
                    <a:pt x="17" y="197"/>
                    <a:pt x="16" y="196"/>
                    <a:pt x="14" y="195"/>
                  </a:cubicBezTo>
                  <a:cubicBezTo>
                    <a:pt x="2" y="186"/>
                    <a:pt x="0" y="168"/>
                    <a:pt x="9" y="156"/>
                  </a:cubicBezTo>
                  <a:cubicBezTo>
                    <a:pt x="10" y="155"/>
                    <a:pt x="54" y="97"/>
                    <a:pt x="44" y="35"/>
                  </a:cubicBezTo>
                  <a:cubicBezTo>
                    <a:pt x="41" y="20"/>
                    <a:pt x="52" y="5"/>
                    <a:pt x="67" y="3"/>
                  </a:cubicBezTo>
                  <a:cubicBezTo>
                    <a:pt x="83" y="0"/>
                    <a:pt x="97" y="11"/>
                    <a:pt x="99" y="26"/>
                  </a:cubicBezTo>
                  <a:cubicBezTo>
                    <a:pt x="113" y="112"/>
                    <a:pt x="56" y="187"/>
                    <a:pt x="54" y="190"/>
                  </a:cubicBezTo>
                  <a:cubicBezTo>
                    <a:pt x="45" y="202"/>
                    <a:pt x="30" y="204"/>
                    <a:pt x="18" y="19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任意多边形 60"/>
            <p:cNvSpPr>
              <a:spLocks/>
            </p:cNvSpPr>
            <p:nvPr/>
          </p:nvSpPr>
          <p:spPr bwMode="auto">
            <a:xfrm>
              <a:off x="1807043" y="3131629"/>
              <a:ext cx="210139" cy="213078"/>
            </a:xfrm>
            <a:custGeom>
              <a:avLst/>
              <a:gdLst/>
              <a:ahLst/>
              <a:cxnLst>
                <a:cxn ang="0">
                  <a:pos x="18" y="162"/>
                </a:cxn>
                <a:cxn ang="0">
                  <a:pos x="6" y="127"/>
                </a:cxn>
                <a:cxn ang="0">
                  <a:pos x="125" y="6"/>
                </a:cxn>
                <a:cxn ang="0">
                  <a:pos x="161" y="22"/>
                </a:cxn>
                <a:cxn ang="0">
                  <a:pos x="145" y="58"/>
                </a:cxn>
                <a:cxn ang="0">
                  <a:pos x="58" y="149"/>
                </a:cxn>
                <a:cxn ang="0">
                  <a:pos x="21" y="164"/>
                </a:cxn>
                <a:cxn ang="0">
                  <a:pos x="18" y="162"/>
                </a:cxn>
              </a:cxnLst>
              <a:rect l="0" t="0" r="r" b="b"/>
              <a:pathLst>
                <a:path w="167" h="170">
                  <a:moveTo>
                    <a:pt x="18" y="162"/>
                  </a:moveTo>
                  <a:cubicBezTo>
                    <a:pt x="6" y="155"/>
                    <a:pt x="0" y="140"/>
                    <a:pt x="6" y="127"/>
                  </a:cubicBezTo>
                  <a:cubicBezTo>
                    <a:pt x="7" y="124"/>
                    <a:pt x="44" y="37"/>
                    <a:pt x="125" y="6"/>
                  </a:cubicBezTo>
                  <a:cubicBezTo>
                    <a:pt x="140" y="0"/>
                    <a:pt x="156" y="8"/>
                    <a:pt x="161" y="22"/>
                  </a:cubicBezTo>
                  <a:cubicBezTo>
                    <a:pt x="167" y="37"/>
                    <a:pt x="160" y="53"/>
                    <a:pt x="145" y="58"/>
                  </a:cubicBezTo>
                  <a:cubicBezTo>
                    <a:pt x="87" y="81"/>
                    <a:pt x="58" y="148"/>
                    <a:pt x="58" y="149"/>
                  </a:cubicBezTo>
                  <a:cubicBezTo>
                    <a:pt x="52" y="163"/>
                    <a:pt x="35" y="170"/>
                    <a:pt x="21" y="164"/>
                  </a:cubicBezTo>
                  <a:cubicBezTo>
                    <a:pt x="20" y="163"/>
                    <a:pt x="19" y="163"/>
                    <a:pt x="18" y="1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587" y="969446"/>
            <a:ext cx="2043334" cy="1890917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8" y="312867"/>
            <a:ext cx="2217112" cy="200413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96A7E70-9C07-461D-82E6-DEAFB0787D0A}"/>
              </a:ext>
            </a:extLst>
          </p:cNvPr>
          <p:cNvGrpSpPr/>
          <p:nvPr/>
        </p:nvGrpSpPr>
        <p:grpSpPr>
          <a:xfrm>
            <a:off x="5777210" y="2520261"/>
            <a:ext cx="4260307" cy="2570740"/>
            <a:chOff x="5817103" y="2571139"/>
            <a:chExt cx="4260307" cy="257074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6FBE34F-B06C-4403-831F-302936291454}"/>
                </a:ext>
              </a:extLst>
            </p:cNvPr>
            <p:cNvGrpSpPr/>
            <p:nvPr/>
          </p:nvGrpSpPr>
          <p:grpSpPr>
            <a:xfrm>
              <a:off x="5817103" y="2571139"/>
              <a:ext cx="4260307" cy="2570740"/>
              <a:chOff x="5833912" y="2570523"/>
              <a:chExt cx="4260307" cy="2570740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5833912" y="2723223"/>
                <a:ext cx="3345678" cy="2418040"/>
                <a:chOff x="8345840" y="624499"/>
                <a:chExt cx="3345678" cy="2418040"/>
              </a:xfrm>
            </p:grpSpPr>
            <p:sp>
              <p:nvSpPr>
                <p:cNvPr id="64" name="任意多边形 63"/>
                <p:cNvSpPr/>
                <p:nvPr/>
              </p:nvSpPr>
              <p:spPr>
                <a:xfrm>
                  <a:off x="8434421" y="714777"/>
                  <a:ext cx="3257097" cy="2327762"/>
                </a:xfrm>
                <a:custGeom>
                  <a:avLst/>
                  <a:gdLst>
                    <a:gd name="connsiteX0" fmla="*/ 0 w 4673600"/>
                    <a:gd name="connsiteY0" fmla="*/ 1333500 h 3340100"/>
                    <a:gd name="connsiteX1" fmla="*/ 1333500 w 4673600"/>
                    <a:gd name="connsiteY1" fmla="*/ 0 h 3340100"/>
                    <a:gd name="connsiteX2" fmla="*/ 4673600 w 4673600"/>
                    <a:gd name="connsiteY2" fmla="*/ 3340100 h 3340100"/>
                    <a:gd name="connsiteX3" fmla="*/ 2413000 w 4673600"/>
                    <a:gd name="connsiteY3" fmla="*/ 3340100 h 3340100"/>
                    <a:gd name="connsiteX4" fmla="*/ 2120900 w 4673600"/>
                    <a:gd name="connsiteY4" fmla="*/ 3340100 h 3340100"/>
                    <a:gd name="connsiteX5" fmla="*/ 1981200 w 4673600"/>
                    <a:gd name="connsiteY5" fmla="*/ 3340100 h 3340100"/>
                    <a:gd name="connsiteX6" fmla="*/ 0 w 4673600"/>
                    <a:gd name="connsiteY6" fmla="*/ 1333500 h 334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73600" h="3340100">
                      <a:moveTo>
                        <a:pt x="0" y="1333500"/>
                      </a:moveTo>
                      <a:lnTo>
                        <a:pt x="1333500" y="0"/>
                      </a:lnTo>
                      <a:lnTo>
                        <a:pt x="4673600" y="3340100"/>
                      </a:lnTo>
                      <a:lnTo>
                        <a:pt x="2413000" y="3340100"/>
                      </a:lnTo>
                      <a:lnTo>
                        <a:pt x="2120900" y="3340100"/>
                      </a:lnTo>
                      <a:lnTo>
                        <a:pt x="1981200" y="3340100"/>
                      </a:lnTo>
                      <a:lnTo>
                        <a:pt x="0" y="1333500"/>
                      </a:lnTo>
                      <a:close/>
                    </a:path>
                  </a:pathLst>
                </a:custGeom>
                <a:gradFill>
                  <a:gsLst>
                    <a:gs pos="6000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Oval 5"/>
                <p:cNvSpPr/>
                <p:nvPr/>
              </p:nvSpPr>
              <p:spPr bwMode="auto">
                <a:xfrm>
                  <a:off x="8424787" y="710089"/>
                  <a:ext cx="953484" cy="953484"/>
                </a:xfrm>
                <a:prstGeom prst="rect">
                  <a:avLst/>
                </a:prstGeom>
                <a:solidFill>
                  <a:schemeClr val="accent3">
                    <a:lumMod val="100000"/>
                  </a:schemeClr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8345840" y="624499"/>
                  <a:ext cx="953484" cy="953484"/>
                </a:xfrm>
                <a:prstGeom prst="rect">
                  <a:avLst/>
                </a:prstGeom>
                <a:noFill/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文本框 21"/>
              <p:cNvSpPr txBox="1">
                <a:spLocks/>
              </p:cNvSpPr>
              <p:nvPr/>
            </p:nvSpPr>
            <p:spPr>
              <a:xfrm>
                <a:off x="7274548" y="2570523"/>
                <a:ext cx="2819671" cy="437423"/>
              </a:xfrm>
              <a:prstGeom prst="rect">
                <a:avLst/>
              </a:prstGeom>
            </p:spPr>
            <p:txBody>
              <a:bodyPr vert="horz" wrap="none" lIns="0" tIns="0" rIns="0" bIns="0" anchor="b" anchorCtr="0">
                <a:normAutofit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空间段</a:t>
                </a:r>
              </a:p>
            </p:txBody>
          </p:sp>
        </p:grpSp>
        <p:sp>
          <p:nvSpPr>
            <p:cNvPr id="41" name="target_335797"/>
            <p:cNvSpPr>
              <a:spLocks noChangeAspect="1"/>
            </p:cNvSpPr>
            <p:nvPr/>
          </p:nvSpPr>
          <p:spPr bwMode="auto">
            <a:xfrm>
              <a:off x="6071723" y="2987591"/>
              <a:ext cx="512739" cy="511901"/>
            </a:xfrm>
            <a:custGeom>
              <a:avLst/>
              <a:gdLst>
                <a:gd name="connsiteX0" fmla="*/ 197680 w 607591"/>
                <a:gd name="connsiteY0" fmla="*/ 445019 h 606599"/>
                <a:gd name="connsiteX1" fmla="*/ 143565 w 607591"/>
                <a:gd name="connsiteY1" fmla="*/ 499050 h 606599"/>
                <a:gd name="connsiteX2" fmla="*/ 463982 w 607591"/>
                <a:gd name="connsiteY2" fmla="*/ 499050 h 606599"/>
                <a:gd name="connsiteX3" fmla="*/ 409956 w 607591"/>
                <a:gd name="connsiteY3" fmla="*/ 445019 h 606599"/>
                <a:gd name="connsiteX4" fmla="*/ 197680 w 607591"/>
                <a:gd name="connsiteY4" fmla="*/ 445019 h 606599"/>
                <a:gd name="connsiteX5" fmla="*/ 303774 w 607591"/>
                <a:gd name="connsiteY5" fmla="*/ 278047 h 606599"/>
                <a:gd name="connsiteX6" fmla="*/ 321679 w 607591"/>
                <a:gd name="connsiteY6" fmla="*/ 285444 h 606599"/>
                <a:gd name="connsiteX7" fmla="*/ 321679 w 607591"/>
                <a:gd name="connsiteY7" fmla="*/ 321164 h 606599"/>
                <a:gd name="connsiteX8" fmla="*/ 285868 w 607591"/>
                <a:gd name="connsiteY8" fmla="*/ 321164 h 606599"/>
                <a:gd name="connsiteX9" fmla="*/ 285868 w 607591"/>
                <a:gd name="connsiteY9" fmla="*/ 285444 h 606599"/>
                <a:gd name="connsiteX10" fmla="*/ 303774 w 607591"/>
                <a:gd name="connsiteY10" fmla="*/ 278047 h 606599"/>
                <a:gd name="connsiteX11" fmla="*/ 303818 w 607591"/>
                <a:gd name="connsiteY11" fmla="*/ 176954 h 606599"/>
                <a:gd name="connsiteX12" fmla="*/ 233994 w 607591"/>
                <a:gd name="connsiteY12" fmla="*/ 197882 h 606599"/>
                <a:gd name="connsiteX13" fmla="*/ 245742 w 607591"/>
                <a:gd name="connsiteY13" fmla="*/ 209613 h 606599"/>
                <a:gd name="connsiteX14" fmla="*/ 245742 w 607591"/>
                <a:gd name="connsiteY14" fmla="*/ 245337 h 606599"/>
                <a:gd name="connsiteX15" fmla="*/ 209962 w 607591"/>
                <a:gd name="connsiteY15" fmla="*/ 245337 h 606599"/>
                <a:gd name="connsiteX16" fmla="*/ 198214 w 607591"/>
                <a:gd name="connsiteY16" fmla="*/ 233606 h 606599"/>
                <a:gd name="connsiteX17" fmla="*/ 198214 w 607591"/>
                <a:gd name="connsiteY17" fmla="*/ 373037 h 606599"/>
                <a:gd name="connsiteX18" fmla="*/ 209962 w 607591"/>
                <a:gd name="connsiteY18" fmla="*/ 361307 h 606599"/>
                <a:gd name="connsiteX19" fmla="*/ 245742 w 607591"/>
                <a:gd name="connsiteY19" fmla="*/ 361307 h 606599"/>
                <a:gd name="connsiteX20" fmla="*/ 245742 w 607591"/>
                <a:gd name="connsiteY20" fmla="*/ 397031 h 606599"/>
                <a:gd name="connsiteX21" fmla="*/ 233994 w 607591"/>
                <a:gd name="connsiteY21" fmla="*/ 408762 h 606599"/>
                <a:gd name="connsiteX22" fmla="*/ 373642 w 607591"/>
                <a:gd name="connsiteY22" fmla="*/ 408762 h 606599"/>
                <a:gd name="connsiteX23" fmla="*/ 361894 w 607591"/>
                <a:gd name="connsiteY23" fmla="*/ 397031 h 606599"/>
                <a:gd name="connsiteX24" fmla="*/ 361894 w 607591"/>
                <a:gd name="connsiteY24" fmla="*/ 361307 h 606599"/>
                <a:gd name="connsiteX25" fmla="*/ 397674 w 607591"/>
                <a:gd name="connsiteY25" fmla="*/ 361307 h 606599"/>
                <a:gd name="connsiteX26" fmla="*/ 409422 w 607591"/>
                <a:gd name="connsiteY26" fmla="*/ 373037 h 606599"/>
                <a:gd name="connsiteX27" fmla="*/ 409422 w 607591"/>
                <a:gd name="connsiteY27" fmla="*/ 233606 h 606599"/>
                <a:gd name="connsiteX28" fmla="*/ 397674 w 607591"/>
                <a:gd name="connsiteY28" fmla="*/ 245337 h 606599"/>
                <a:gd name="connsiteX29" fmla="*/ 361894 w 607591"/>
                <a:gd name="connsiteY29" fmla="*/ 245337 h 606599"/>
                <a:gd name="connsiteX30" fmla="*/ 361894 w 607591"/>
                <a:gd name="connsiteY30" fmla="*/ 209613 h 606599"/>
                <a:gd name="connsiteX31" fmla="*/ 373642 w 607591"/>
                <a:gd name="connsiteY31" fmla="*/ 197882 h 606599"/>
                <a:gd name="connsiteX32" fmla="*/ 303818 w 607591"/>
                <a:gd name="connsiteY32" fmla="*/ 176954 h 606599"/>
                <a:gd name="connsiteX33" fmla="*/ 499851 w 607591"/>
                <a:gd name="connsiteY33" fmla="*/ 143318 h 606599"/>
                <a:gd name="connsiteX34" fmla="*/ 445736 w 607591"/>
                <a:gd name="connsiteY34" fmla="*/ 197349 h 606599"/>
                <a:gd name="connsiteX35" fmla="*/ 445736 w 607591"/>
                <a:gd name="connsiteY35" fmla="*/ 409295 h 606599"/>
                <a:gd name="connsiteX36" fmla="*/ 499851 w 607591"/>
                <a:gd name="connsiteY36" fmla="*/ 463325 h 606599"/>
                <a:gd name="connsiteX37" fmla="*/ 499851 w 607591"/>
                <a:gd name="connsiteY37" fmla="*/ 143318 h 606599"/>
                <a:gd name="connsiteX38" fmla="*/ 107785 w 607591"/>
                <a:gd name="connsiteY38" fmla="*/ 143318 h 606599"/>
                <a:gd name="connsiteX39" fmla="*/ 107785 w 607591"/>
                <a:gd name="connsiteY39" fmla="*/ 463325 h 606599"/>
                <a:gd name="connsiteX40" fmla="*/ 161900 w 607591"/>
                <a:gd name="connsiteY40" fmla="*/ 409295 h 606599"/>
                <a:gd name="connsiteX41" fmla="*/ 161900 w 607591"/>
                <a:gd name="connsiteY41" fmla="*/ 197349 h 606599"/>
                <a:gd name="connsiteX42" fmla="*/ 303807 w 607591"/>
                <a:gd name="connsiteY42" fmla="*/ 50542 h 606599"/>
                <a:gd name="connsiteX43" fmla="*/ 143565 w 607591"/>
                <a:gd name="connsiteY43" fmla="*/ 107594 h 606599"/>
                <a:gd name="connsiteX44" fmla="*/ 197680 w 607591"/>
                <a:gd name="connsiteY44" fmla="*/ 161625 h 606599"/>
                <a:gd name="connsiteX45" fmla="*/ 409956 w 607591"/>
                <a:gd name="connsiteY45" fmla="*/ 161625 h 606599"/>
                <a:gd name="connsiteX46" fmla="*/ 463982 w 607591"/>
                <a:gd name="connsiteY46" fmla="*/ 107594 h 606599"/>
                <a:gd name="connsiteX47" fmla="*/ 303807 w 607591"/>
                <a:gd name="connsiteY47" fmla="*/ 50542 h 606599"/>
                <a:gd name="connsiteX48" fmla="*/ 303818 w 607591"/>
                <a:gd name="connsiteY48" fmla="*/ 0 h 606599"/>
                <a:gd name="connsiteX49" fmla="*/ 518631 w 607591"/>
                <a:gd name="connsiteY49" fmla="*/ 88843 h 606599"/>
                <a:gd name="connsiteX50" fmla="*/ 518720 w 607591"/>
                <a:gd name="connsiteY50" fmla="*/ 517623 h 606599"/>
                <a:gd name="connsiteX51" fmla="*/ 518631 w 607591"/>
                <a:gd name="connsiteY51" fmla="*/ 517800 h 606599"/>
                <a:gd name="connsiteX52" fmla="*/ 518453 w 607591"/>
                <a:gd name="connsiteY52" fmla="*/ 517889 h 606599"/>
                <a:gd name="connsiteX53" fmla="*/ 89094 w 607591"/>
                <a:gd name="connsiteY53" fmla="*/ 517889 h 606599"/>
                <a:gd name="connsiteX54" fmla="*/ 89005 w 607591"/>
                <a:gd name="connsiteY54" fmla="*/ 517800 h 606599"/>
                <a:gd name="connsiteX55" fmla="*/ 88827 w 607591"/>
                <a:gd name="connsiteY55" fmla="*/ 517623 h 606599"/>
                <a:gd name="connsiteX56" fmla="*/ 89005 w 607591"/>
                <a:gd name="connsiteY56" fmla="*/ 88843 h 606599"/>
                <a:gd name="connsiteX57" fmla="*/ 303818 w 607591"/>
                <a:gd name="connsiteY57" fmla="*/ 0 h 6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591" h="606599">
                  <a:moveTo>
                    <a:pt x="197680" y="445019"/>
                  </a:moveTo>
                  <a:lnTo>
                    <a:pt x="143565" y="499050"/>
                  </a:lnTo>
                  <a:cubicBezTo>
                    <a:pt x="236575" y="575119"/>
                    <a:pt x="371061" y="575119"/>
                    <a:pt x="463982" y="499050"/>
                  </a:cubicBezTo>
                  <a:lnTo>
                    <a:pt x="409956" y="445019"/>
                  </a:lnTo>
                  <a:cubicBezTo>
                    <a:pt x="347208" y="491940"/>
                    <a:pt x="260428" y="491940"/>
                    <a:pt x="197680" y="445019"/>
                  </a:cubicBezTo>
                  <a:close/>
                  <a:moveTo>
                    <a:pt x="303774" y="278047"/>
                  </a:moveTo>
                  <a:cubicBezTo>
                    <a:pt x="310254" y="278047"/>
                    <a:pt x="316735" y="280513"/>
                    <a:pt x="321679" y="285444"/>
                  </a:cubicBezTo>
                  <a:cubicBezTo>
                    <a:pt x="331656" y="295307"/>
                    <a:pt x="331656" y="311390"/>
                    <a:pt x="321679" y="321164"/>
                  </a:cubicBezTo>
                  <a:cubicBezTo>
                    <a:pt x="311791" y="331116"/>
                    <a:pt x="295756" y="331116"/>
                    <a:pt x="285868" y="321164"/>
                  </a:cubicBezTo>
                  <a:cubicBezTo>
                    <a:pt x="275980" y="311390"/>
                    <a:pt x="275980" y="295307"/>
                    <a:pt x="285868" y="285444"/>
                  </a:cubicBezTo>
                  <a:cubicBezTo>
                    <a:pt x="290812" y="280513"/>
                    <a:pt x="297293" y="278047"/>
                    <a:pt x="303774" y="278047"/>
                  </a:cubicBezTo>
                  <a:close/>
                  <a:moveTo>
                    <a:pt x="303818" y="176954"/>
                  </a:moveTo>
                  <a:cubicBezTo>
                    <a:pt x="279453" y="176954"/>
                    <a:pt x="255088" y="183930"/>
                    <a:pt x="233994" y="197882"/>
                  </a:cubicBezTo>
                  <a:lnTo>
                    <a:pt x="245742" y="209613"/>
                  </a:lnTo>
                  <a:cubicBezTo>
                    <a:pt x="255622" y="219477"/>
                    <a:pt x="255622" y="235473"/>
                    <a:pt x="245742" y="245337"/>
                  </a:cubicBezTo>
                  <a:cubicBezTo>
                    <a:pt x="235863" y="255201"/>
                    <a:pt x="219842" y="255201"/>
                    <a:pt x="209962" y="245337"/>
                  </a:cubicBezTo>
                  <a:lnTo>
                    <a:pt x="198214" y="233606"/>
                  </a:lnTo>
                  <a:cubicBezTo>
                    <a:pt x="170266" y="275729"/>
                    <a:pt x="170266" y="330915"/>
                    <a:pt x="198214" y="373037"/>
                  </a:cubicBezTo>
                  <a:lnTo>
                    <a:pt x="209962" y="361307"/>
                  </a:lnTo>
                  <a:cubicBezTo>
                    <a:pt x="219842" y="351443"/>
                    <a:pt x="235863" y="351443"/>
                    <a:pt x="245742" y="361307"/>
                  </a:cubicBezTo>
                  <a:cubicBezTo>
                    <a:pt x="255622" y="371171"/>
                    <a:pt x="255622" y="387167"/>
                    <a:pt x="245742" y="397031"/>
                  </a:cubicBezTo>
                  <a:lnTo>
                    <a:pt x="233994" y="408762"/>
                  </a:lnTo>
                  <a:cubicBezTo>
                    <a:pt x="276182" y="436666"/>
                    <a:pt x="331454" y="436666"/>
                    <a:pt x="373642" y="408762"/>
                  </a:cubicBezTo>
                  <a:lnTo>
                    <a:pt x="361894" y="397031"/>
                  </a:lnTo>
                  <a:cubicBezTo>
                    <a:pt x="351925" y="387167"/>
                    <a:pt x="351925" y="371171"/>
                    <a:pt x="361894" y="361307"/>
                  </a:cubicBezTo>
                  <a:cubicBezTo>
                    <a:pt x="371773" y="351443"/>
                    <a:pt x="387794" y="351443"/>
                    <a:pt x="397674" y="361307"/>
                  </a:cubicBezTo>
                  <a:lnTo>
                    <a:pt x="409422" y="373037"/>
                  </a:lnTo>
                  <a:cubicBezTo>
                    <a:pt x="437370" y="330915"/>
                    <a:pt x="437370" y="275729"/>
                    <a:pt x="409422" y="233606"/>
                  </a:cubicBezTo>
                  <a:lnTo>
                    <a:pt x="397674" y="245337"/>
                  </a:lnTo>
                  <a:cubicBezTo>
                    <a:pt x="387794" y="255201"/>
                    <a:pt x="371773" y="255201"/>
                    <a:pt x="361894" y="245337"/>
                  </a:cubicBezTo>
                  <a:cubicBezTo>
                    <a:pt x="351925" y="235473"/>
                    <a:pt x="351925" y="219477"/>
                    <a:pt x="361894" y="209613"/>
                  </a:cubicBezTo>
                  <a:lnTo>
                    <a:pt x="373642" y="197882"/>
                  </a:lnTo>
                  <a:cubicBezTo>
                    <a:pt x="352548" y="183930"/>
                    <a:pt x="328183" y="176954"/>
                    <a:pt x="303818" y="176954"/>
                  </a:cubicBezTo>
                  <a:close/>
                  <a:moveTo>
                    <a:pt x="499851" y="143318"/>
                  </a:moveTo>
                  <a:lnTo>
                    <a:pt x="445736" y="197349"/>
                  </a:lnTo>
                  <a:cubicBezTo>
                    <a:pt x="492731" y="260000"/>
                    <a:pt x="492731" y="346644"/>
                    <a:pt x="445736" y="409295"/>
                  </a:cubicBezTo>
                  <a:lnTo>
                    <a:pt x="499851" y="463325"/>
                  </a:lnTo>
                  <a:cubicBezTo>
                    <a:pt x="576040" y="370460"/>
                    <a:pt x="576040" y="236183"/>
                    <a:pt x="499851" y="143318"/>
                  </a:cubicBezTo>
                  <a:close/>
                  <a:moveTo>
                    <a:pt x="107785" y="143318"/>
                  </a:moveTo>
                  <a:cubicBezTo>
                    <a:pt x="31596" y="236183"/>
                    <a:pt x="31596" y="370460"/>
                    <a:pt x="107785" y="463325"/>
                  </a:cubicBezTo>
                  <a:lnTo>
                    <a:pt x="161900" y="409295"/>
                  </a:lnTo>
                  <a:cubicBezTo>
                    <a:pt x="114816" y="346644"/>
                    <a:pt x="114816" y="260000"/>
                    <a:pt x="161900" y="197349"/>
                  </a:cubicBezTo>
                  <a:close/>
                  <a:moveTo>
                    <a:pt x="303807" y="50542"/>
                  </a:moveTo>
                  <a:cubicBezTo>
                    <a:pt x="246944" y="50542"/>
                    <a:pt x="190070" y="69560"/>
                    <a:pt x="143565" y="107594"/>
                  </a:cubicBezTo>
                  <a:lnTo>
                    <a:pt x="197680" y="161625"/>
                  </a:lnTo>
                  <a:cubicBezTo>
                    <a:pt x="260428" y="114615"/>
                    <a:pt x="347208" y="114615"/>
                    <a:pt x="409956" y="161625"/>
                  </a:cubicBezTo>
                  <a:lnTo>
                    <a:pt x="463982" y="107594"/>
                  </a:lnTo>
                  <a:cubicBezTo>
                    <a:pt x="417521" y="69560"/>
                    <a:pt x="360670" y="50542"/>
                    <a:pt x="303807" y="50542"/>
                  </a:cubicBezTo>
                  <a:close/>
                  <a:moveTo>
                    <a:pt x="303818" y="0"/>
                  </a:moveTo>
                  <a:cubicBezTo>
                    <a:pt x="381564" y="0"/>
                    <a:pt x="459309" y="29614"/>
                    <a:pt x="518631" y="88843"/>
                  </a:cubicBezTo>
                  <a:cubicBezTo>
                    <a:pt x="637186" y="207213"/>
                    <a:pt x="637275" y="399253"/>
                    <a:pt x="518720" y="517623"/>
                  </a:cubicBezTo>
                  <a:cubicBezTo>
                    <a:pt x="518720" y="517712"/>
                    <a:pt x="518631" y="517712"/>
                    <a:pt x="518631" y="517800"/>
                  </a:cubicBezTo>
                  <a:cubicBezTo>
                    <a:pt x="518542" y="517800"/>
                    <a:pt x="518542" y="517889"/>
                    <a:pt x="518453" y="517889"/>
                  </a:cubicBezTo>
                  <a:cubicBezTo>
                    <a:pt x="399899" y="636170"/>
                    <a:pt x="207737" y="636170"/>
                    <a:pt x="89094" y="517889"/>
                  </a:cubicBezTo>
                  <a:cubicBezTo>
                    <a:pt x="89094" y="517889"/>
                    <a:pt x="89005" y="517800"/>
                    <a:pt x="89005" y="517800"/>
                  </a:cubicBezTo>
                  <a:cubicBezTo>
                    <a:pt x="88916" y="517712"/>
                    <a:pt x="88916" y="517712"/>
                    <a:pt x="88827" y="517623"/>
                  </a:cubicBezTo>
                  <a:cubicBezTo>
                    <a:pt x="-29639" y="399164"/>
                    <a:pt x="-29639" y="207213"/>
                    <a:pt x="89005" y="88843"/>
                  </a:cubicBezTo>
                  <a:cubicBezTo>
                    <a:pt x="148327" y="29614"/>
                    <a:pt x="226072" y="0"/>
                    <a:pt x="303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A6CCA79-5DA1-46A3-970F-EE60994831DB}"/>
              </a:ext>
            </a:extLst>
          </p:cNvPr>
          <p:cNvGrpSpPr/>
          <p:nvPr/>
        </p:nvGrpSpPr>
        <p:grpSpPr>
          <a:xfrm>
            <a:off x="5896901" y="4635714"/>
            <a:ext cx="4203605" cy="2418040"/>
            <a:chOff x="5777210" y="4679139"/>
            <a:chExt cx="4203605" cy="241804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DBAE5C6-0294-4F51-ABD3-0CA8AB47814C}"/>
                </a:ext>
              </a:extLst>
            </p:cNvPr>
            <p:cNvGrpSpPr/>
            <p:nvPr/>
          </p:nvGrpSpPr>
          <p:grpSpPr>
            <a:xfrm>
              <a:off x="5777210" y="4679139"/>
              <a:ext cx="4203605" cy="2418040"/>
              <a:chOff x="5833912" y="4579547"/>
              <a:chExt cx="4203605" cy="2418040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833912" y="4579547"/>
                <a:ext cx="3347319" cy="2418040"/>
                <a:chOff x="3992555" y="624499"/>
                <a:chExt cx="3347319" cy="2418040"/>
              </a:xfrm>
            </p:grpSpPr>
            <p:sp>
              <p:nvSpPr>
                <p:cNvPr id="63" name="任意多边形 62"/>
                <p:cNvSpPr/>
                <p:nvPr/>
              </p:nvSpPr>
              <p:spPr>
                <a:xfrm>
                  <a:off x="4082777" y="714777"/>
                  <a:ext cx="3257097" cy="2327762"/>
                </a:xfrm>
                <a:custGeom>
                  <a:avLst/>
                  <a:gdLst>
                    <a:gd name="connsiteX0" fmla="*/ 0 w 4673600"/>
                    <a:gd name="connsiteY0" fmla="*/ 1333500 h 3340100"/>
                    <a:gd name="connsiteX1" fmla="*/ 1333500 w 4673600"/>
                    <a:gd name="connsiteY1" fmla="*/ 0 h 3340100"/>
                    <a:gd name="connsiteX2" fmla="*/ 4673600 w 4673600"/>
                    <a:gd name="connsiteY2" fmla="*/ 3340100 h 3340100"/>
                    <a:gd name="connsiteX3" fmla="*/ 2413000 w 4673600"/>
                    <a:gd name="connsiteY3" fmla="*/ 3340100 h 3340100"/>
                    <a:gd name="connsiteX4" fmla="*/ 2120900 w 4673600"/>
                    <a:gd name="connsiteY4" fmla="*/ 3340100 h 3340100"/>
                    <a:gd name="connsiteX5" fmla="*/ 1981200 w 4673600"/>
                    <a:gd name="connsiteY5" fmla="*/ 3340100 h 3340100"/>
                    <a:gd name="connsiteX6" fmla="*/ 0 w 4673600"/>
                    <a:gd name="connsiteY6" fmla="*/ 1333500 h 334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73600" h="3340100">
                      <a:moveTo>
                        <a:pt x="0" y="1333500"/>
                      </a:moveTo>
                      <a:lnTo>
                        <a:pt x="1333500" y="0"/>
                      </a:lnTo>
                      <a:lnTo>
                        <a:pt x="4673600" y="3340100"/>
                      </a:lnTo>
                      <a:lnTo>
                        <a:pt x="2413000" y="3340100"/>
                      </a:lnTo>
                      <a:lnTo>
                        <a:pt x="2120900" y="3340100"/>
                      </a:lnTo>
                      <a:lnTo>
                        <a:pt x="1981200" y="3340100"/>
                      </a:lnTo>
                      <a:lnTo>
                        <a:pt x="0" y="1333500"/>
                      </a:lnTo>
                      <a:close/>
                    </a:path>
                  </a:pathLst>
                </a:custGeom>
                <a:gradFill>
                  <a:gsLst>
                    <a:gs pos="6000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Oval 47"/>
                <p:cNvSpPr/>
                <p:nvPr/>
              </p:nvSpPr>
              <p:spPr bwMode="auto">
                <a:xfrm>
                  <a:off x="4068440" y="710089"/>
                  <a:ext cx="953484" cy="953484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3992555" y="624499"/>
                  <a:ext cx="953484" cy="953484"/>
                </a:xfrm>
                <a:prstGeom prst="rect">
                  <a:avLst/>
                </a:prstGeom>
                <a:noFill/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3" name="文本框 21"/>
              <p:cNvSpPr txBox="1">
                <a:spLocks/>
              </p:cNvSpPr>
              <p:nvPr/>
            </p:nvSpPr>
            <p:spPr>
              <a:xfrm>
                <a:off x="7430340" y="4609020"/>
                <a:ext cx="2607177" cy="318516"/>
              </a:xfrm>
              <a:prstGeom prst="rect">
                <a:avLst/>
              </a:prstGeom>
            </p:spPr>
            <p:txBody>
              <a:bodyPr vert="horz" wrap="none" lIns="0" tIns="0" rIns="0" bIns="0" anchor="b" anchorCtr="0">
                <a:normAutofit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用户段</a:t>
                </a:r>
              </a:p>
            </p:txBody>
          </p:sp>
        </p:grpSp>
        <p:sp>
          <p:nvSpPr>
            <p:cNvPr id="42" name="target_335797"/>
            <p:cNvSpPr>
              <a:spLocks noChangeAspect="1"/>
            </p:cNvSpPr>
            <p:nvPr/>
          </p:nvSpPr>
          <p:spPr bwMode="auto">
            <a:xfrm>
              <a:off x="6071723" y="4825246"/>
              <a:ext cx="512739" cy="511901"/>
            </a:xfrm>
            <a:custGeom>
              <a:avLst/>
              <a:gdLst>
                <a:gd name="connsiteX0" fmla="*/ 197680 w 607591"/>
                <a:gd name="connsiteY0" fmla="*/ 445019 h 606599"/>
                <a:gd name="connsiteX1" fmla="*/ 143565 w 607591"/>
                <a:gd name="connsiteY1" fmla="*/ 499050 h 606599"/>
                <a:gd name="connsiteX2" fmla="*/ 463982 w 607591"/>
                <a:gd name="connsiteY2" fmla="*/ 499050 h 606599"/>
                <a:gd name="connsiteX3" fmla="*/ 409956 w 607591"/>
                <a:gd name="connsiteY3" fmla="*/ 445019 h 606599"/>
                <a:gd name="connsiteX4" fmla="*/ 197680 w 607591"/>
                <a:gd name="connsiteY4" fmla="*/ 445019 h 606599"/>
                <a:gd name="connsiteX5" fmla="*/ 303774 w 607591"/>
                <a:gd name="connsiteY5" fmla="*/ 278047 h 606599"/>
                <a:gd name="connsiteX6" fmla="*/ 321679 w 607591"/>
                <a:gd name="connsiteY6" fmla="*/ 285444 h 606599"/>
                <a:gd name="connsiteX7" fmla="*/ 321679 w 607591"/>
                <a:gd name="connsiteY7" fmla="*/ 321164 h 606599"/>
                <a:gd name="connsiteX8" fmla="*/ 285868 w 607591"/>
                <a:gd name="connsiteY8" fmla="*/ 321164 h 606599"/>
                <a:gd name="connsiteX9" fmla="*/ 285868 w 607591"/>
                <a:gd name="connsiteY9" fmla="*/ 285444 h 606599"/>
                <a:gd name="connsiteX10" fmla="*/ 303774 w 607591"/>
                <a:gd name="connsiteY10" fmla="*/ 278047 h 606599"/>
                <a:gd name="connsiteX11" fmla="*/ 303818 w 607591"/>
                <a:gd name="connsiteY11" fmla="*/ 176954 h 606599"/>
                <a:gd name="connsiteX12" fmla="*/ 233994 w 607591"/>
                <a:gd name="connsiteY12" fmla="*/ 197882 h 606599"/>
                <a:gd name="connsiteX13" fmla="*/ 245742 w 607591"/>
                <a:gd name="connsiteY13" fmla="*/ 209613 h 606599"/>
                <a:gd name="connsiteX14" fmla="*/ 245742 w 607591"/>
                <a:gd name="connsiteY14" fmla="*/ 245337 h 606599"/>
                <a:gd name="connsiteX15" fmla="*/ 209962 w 607591"/>
                <a:gd name="connsiteY15" fmla="*/ 245337 h 606599"/>
                <a:gd name="connsiteX16" fmla="*/ 198214 w 607591"/>
                <a:gd name="connsiteY16" fmla="*/ 233606 h 606599"/>
                <a:gd name="connsiteX17" fmla="*/ 198214 w 607591"/>
                <a:gd name="connsiteY17" fmla="*/ 373037 h 606599"/>
                <a:gd name="connsiteX18" fmla="*/ 209962 w 607591"/>
                <a:gd name="connsiteY18" fmla="*/ 361307 h 606599"/>
                <a:gd name="connsiteX19" fmla="*/ 245742 w 607591"/>
                <a:gd name="connsiteY19" fmla="*/ 361307 h 606599"/>
                <a:gd name="connsiteX20" fmla="*/ 245742 w 607591"/>
                <a:gd name="connsiteY20" fmla="*/ 397031 h 606599"/>
                <a:gd name="connsiteX21" fmla="*/ 233994 w 607591"/>
                <a:gd name="connsiteY21" fmla="*/ 408762 h 606599"/>
                <a:gd name="connsiteX22" fmla="*/ 373642 w 607591"/>
                <a:gd name="connsiteY22" fmla="*/ 408762 h 606599"/>
                <a:gd name="connsiteX23" fmla="*/ 361894 w 607591"/>
                <a:gd name="connsiteY23" fmla="*/ 397031 h 606599"/>
                <a:gd name="connsiteX24" fmla="*/ 361894 w 607591"/>
                <a:gd name="connsiteY24" fmla="*/ 361307 h 606599"/>
                <a:gd name="connsiteX25" fmla="*/ 397674 w 607591"/>
                <a:gd name="connsiteY25" fmla="*/ 361307 h 606599"/>
                <a:gd name="connsiteX26" fmla="*/ 409422 w 607591"/>
                <a:gd name="connsiteY26" fmla="*/ 373037 h 606599"/>
                <a:gd name="connsiteX27" fmla="*/ 409422 w 607591"/>
                <a:gd name="connsiteY27" fmla="*/ 233606 h 606599"/>
                <a:gd name="connsiteX28" fmla="*/ 397674 w 607591"/>
                <a:gd name="connsiteY28" fmla="*/ 245337 h 606599"/>
                <a:gd name="connsiteX29" fmla="*/ 361894 w 607591"/>
                <a:gd name="connsiteY29" fmla="*/ 245337 h 606599"/>
                <a:gd name="connsiteX30" fmla="*/ 361894 w 607591"/>
                <a:gd name="connsiteY30" fmla="*/ 209613 h 606599"/>
                <a:gd name="connsiteX31" fmla="*/ 373642 w 607591"/>
                <a:gd name="connsiteY31" fmla="*/ 197882 h 606599"/>
                <a:gd name="connsiteX32" fmla="*/ 303818 w 607591"/>
                <a:gd name="connsiteY32" fmla="*/ 176954 h 606599"/>
                <a:gd name="connsiteX33" fmla="*/ 499851 w 607591"/>
                <a:gd name="connsiteY33" fmla="*/ 143318 h 606599"/>
                <a:gd name="connsiteX34" fmla="*/ 445736 w 607591"/>
                <a:gd name="connsiteY34" fmla="*/ 197349 h 606599"/>
                <a:gd name="connsiteX35" fmla="*/ 445736 w 607591"/>
                <a:gd name="connsiteY35" fmla="*/ 409295 h 606599"/>
                <a:gd name="connsiteX36" fmla="*/ 499851 w 607591"/>
                <a:gd name="connsiteY36" fmla="*/ 463325 h 606599"/>
                <a:gd name="connsiteX37" fmla="*/ 499851 w 607591"/>
                <a:gd name="connsiteY37" fmla="*/ 143318 h 606599"/>
                <a:gd name="connsiteX38" fmla="*/ 107785 w 607591"/>
                <a:gd name="connsiteY38" fmla="*/ 143318 h 606599"/>
                <a:gd name="connsiteX39" fmla="*/ 107785 w 607591"/>
                <a:gd name="connsiteY39" fmla="*/ 463325 h 606599"/>
                <a:gd name="connsiteX40" fmla="*/ 161900 w 607591"/>
                <a:gd name="connsiteY40" fmla="*/ 409295 h 606599"/>
                <a:gd name="connsiteX41" fmla="*/ 161900 w 607591"/>
                <a:gd name="connsiteY41" fmla="*/ 197349 h 606599"/>
                <a:gd name="connsiteX42" fmla="*/ 303807 w 607591"/>
                <a:gd name="connsiteY42" fmla="*/ 50542 h 606599"/>
                <a:gd name="connsiteX43" fmla="*/ 143565 w 607591"/>
                <a:gd name="connsiteY43" fmla="*/ 107594 h 606599"/>
                <a:gd name="connsiteX44" fmla="*/ 197680 w 607591"/>
                <a:gd name="connsiteY44" fmla="*/ 161625 h 606599"/>
                <a:gd name="connsiteX45" fmla="*/ 409956 w 607591"/>
                <a:gd name="connsiteY45" fmla="*/ 161625 h 606599"/>
                <a:gd name="connsiteX46" fmla="*/ 463982 w 607591"/>
                <a:gd name="connsiteY46" fmla="*/ 107594 h 606599"/>
                <a:gd name="connsiteX47" fmla="*/ 303807 w 607591"/>
                <a:gd name="connsiteY47" fmla="*/ 50542 h 606599"/>
                <a:gd name="connsiteX48" fmla="*/ 303818 w 607591"/>
                <a:gd name="connsiteY48" fmla="*/ 0 h 606599"/>
                <a:gd name="connsiteX49" fmla="*/ 518631 w 607591"/>
                <a:gd name="connsiteY49" fmla="*/ 88843 h 606599"/>
                <a:gd name="connsiteX50" fmla="*/ 518720 w 607591"/>
                <a:gd name="connsiteY50" fmla="*/ 517623 h 606599"/>
                <a:gd name="connsiteX51" fmla="*/ 518631 w 607591"/>
                <a:gd name="connsiteY51" fmla="*/ 517800 h 606599"/>
                <a:gd name="connsiteX52" fmla="*/ 518453 w 607591"/>
                <a:gd name="connsiteY52" fmla="*/ 517889 h 606599"/>
                <a:gd name="connsiteX53" fmla="*/ 89094 w 607591"/>
                <a:gd name="connsiteY53" fmla="*/ 517889 h 606599"/>
                <a:gd name="connsiteX54" fmla="*/ 89005 w 607591"/>
                <a:gd name="connsiteY54" fmla="*/ 517800 h 606599"/>
                <a:gd name="connsiteX55" fmla="*/ 88827 w 607591"/>
                <a:gd name="connsiteY55" fmla="*/ 517623 h 606599"/>
                <a:gd name="connsiteX56" fmla="*/ 89005 w 607591"/>
                <a:gd name="connsiteY56" fmla="*/ 88843 h 606599"/>
                <a:gd name="connsiteX57" fmla="*/ 303818 w 607591"/>
                <a:gd name="connsiteY57" fmla="*/ 0 h 6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591" h="606599">
                  <a:moveTo>
                    <a:pt x="197680" y="445019"/>
                  </a:moveTo>
                  <a:lnTo>
                    <a:pt x="143565" y="499050"/>
                  </a:lnTo>
                  <a:cubicBezTo>
                    <a:pt x="236575" y="575119"/>
                    <a:pt x="371061" y="575119"/>
                    <a:pt x="463982" y="499050"/>
                  </a:cubicBezTo>
                  <a:lnTo>
                    <a:pt x="409956" y="445019"/>
                  </a:lnTo>
                  <a:cubicBezTo>
                    <a:pt x="347208" y="491940"/>
                    <a:pt x="260428" y="491940"/>
                    <a:pt x="197680" y="445019"/>
                  </a:cubicBezTo>
                  <a:close/>
                  <a:moveTo>
                    <a:pt x="303774" y="278047"/>
                  </a:moveTo>
                  <a:cubicBezTo>
                    <a:pt x="310254" y="278047"/>
                    <a:pt x="316735" y="280513"/>
                    <a:pt x="321679" y="285444"/>
                  </a:cubicBezTo>
                  <a:cubicBezTo>
                    <a:pt x="331656" y="295307"/>
                    <a:pt x="331656" y="311390"/>
                    <a:pt x="321679" y="321164"/>
                  </a:cubicBezTo>
                  <a:cubicBezTo>
                    <a:pt x="311791" y="331116"/>
                    <a:pt x="295756" y="331116"/>
                    <a:pt x="285868" y="321164"/>
                  </a:cubicBezTo>
                  <a:cubicBezTo>
                    <a:pt x="275980" y="311390"/>
                    <a:pt x="275980" y="295307"/>
                    <a:pt x="285868" y="285444"/>
                  </a:cubicBezTo>
                  <a:cubicBezTo>
                    <a:pt x="290812" y="280513"/>
                    <a:pt x="297293" y="278047"/>
                    <a:pt x="303774" y="278047"/>
                  </a:cubicBezTo>
                  <a:close/>
                  <a:moveTo>
                    <a:pt x="303818" y="176954"/>
                  </a:moveTo>
                  <a:cubicBezTo>
                    <a:pt x="279453" y="176954"/>
                    <a:pt x="255088" y="183930"/>
                    <a:pt x="233994" y="197882"/>
                  </a:cubicBezTo>
                  <a:lnTo>
                    <a:pt x="245742" y="209613"/>
                  </a:lnTo>
                  <a:cubicBezTo>
                    <a:pt x="255622" y="219477"/>
                    <a:pt x="255622" y="235473"/>
                    <a:pt x="245742" y="245337"/>
                  </a:cubicBezTo>
                  <a:cubicBezTo>
                    <a:pt x="235863" y="255201"/>
                    <a:pt x="219842" y="255201"/>
                    <a:pt x="209962" y="245337"/>
                  </a:cubicBezTo>
                  <a:lnTo>
                    <a:pt x="198214" y="233606"/>
                  </a:lnTo>
                  <a:cubicBezTo>
                    <a:pt x="170266" y="275729"/>
                    <a:pt x="170266" y="330915"/>
                    <a:pt x="198214" y="373037"/>
                  </a:cubicBezTo>
                  <a:lnTo>
                    <a:pt x="209962" y="361307"/>
                  </a:lnTo>
                  <a:cubicBezTo>
                    <a:pt x="219842" y="351443"/>
                    <a:pt x="235863" y="351443"/>
                    <a:pt x="245742" y="361307"/>
                  </a:cubicBezTo>
                  <a:cubicBezTo>
                    <a:pt x="255622" y="371171"/>
                    <a:pt x="255622" y="387167"/>
                    <a:pt x="245742" y="397031"/>
                  </a:cubicBezTo>
                  <a:lnTo>
                    <a:pt x="233994" y="408762"/>
                  </a:lnTo>
                  <a:cubicBezTo>
                    <a:pt x="276182" y="436666"/>
                    <a:pt x="331454" y="436666"/>
                    <a:pt x="373642" y="408762"/>
                  </a:cubicBezTo>
                  <a:lnTo>
                    <a:pt x="361894" y="397031"/>
                  </a:lnTo>
                  <a:cubicBezTo>
                    <a:pt x="351925" y="387167"/>
                    <a:pt x="351925" y="371171"/>
                    <a:pt x="361894" y="361307"/>
                  </a:cubicBezTo>
                  <a:cubicBezTo>
                    <a:pt x="371773" y="351443"/>
                    <a:pt x="387794" y="351443"/>
                    <a:pt x="397674" y="361307"/>
                  </a:cubicBezTo>
                  <a:lnTo>
                    <a:pt x="409422" y="373037"/>
                  </a:lnTo>
                  <a:cubicBezTo>
                    <a:pt x="437370" y="330915"/>
                    <a:pt x="437370" y="275729"/>
                    <a:pt x="409422" y="233606"/>
                  </a:cubicBezTo>
                  <a:lnTo>
                    <a:pt x="397674" y="245337"/>
                  </a:lnTo>
                  <a:cubicBezTo>
                    <a:pt x="387794" y="255201"/>
                    <a:pt x="371773" y="255201"/>
                    <a:pt x="361894" y="245337"/>
                  </a:cubicBezTo>
                  <a:cubicBezTo>
                    <a:pt x="351925" y="235473"/>
                    <a:pt x="351925" y="219477"/>
                    <a:pt x="361894" y="209613"/>
                  </a:cubicBezTo>
                  <a:lnTo>
                    <a:pt x="373642" y="197882"/>
                  </a:lnTo>
                  <a:cubicBezTo>
                    <a:pt x="352548" y="183930"/>
                    <a:pt x="328183" y="176954"/>
                    <a:pt x="303818" y="176954"/>
                  </a:cubicBezTo>
                  <a:close/>
                  <a:moveTo>
                    <a:pt x="499851" y="143318"/>
                  </a:moveTo>
                  <a:lnTo>
                    <a:pt x="445736" y="197349"/>
                  </a:lnTo>
                  <a:cubicBezTo>
                    <a:pt x="492731" y="260000"/>
                    <a:pt x="492731" y="346644"/>
                    <a:pt x="445736" y="409295"/>
                  </a:cubicBezTo>
                  <a:lnTo>
                    <a:pt x="499851" y="463325"/>
                  </a:lnTo>
                  <a:cubicBezTo>
                    <a:pt x="576040" y="370460"/>
                    <a:pt x="576040" y="236183"/>
                    <a:pt x="499851" y="143318"/>
                  </a:cubicBezTo>
                  <a:close/>
                  <a:moveTo>
                    <a:pt x="107785" y="143318"/>
                  </a:moveTo>
                  <a:cubicBezTo>
                    <a:pt x="31596" y="236183"/>
                    <a:pt x="31596" y="370460"/>
                    <a:pt x="107785" y="463325"/>
                  </a:cubicBezTo>
                  <a:lnTo>
                    <a:pt x="161900" y="409295"/>
                  </a:lnTo>
                  <a:cubicBezTo>
                    <a:pt x="114816" y="346644"/>
                    <a:pt x="114816" y="260000"/>
                    <a:pt x="161900" y="197349"/>
                  </a:cubicBezTo>
                  <a:close/>
                  <a:moveTo>
                    <a:pt x="303807" y="50542"/>
                  </a:moveTo>
                  <a:cubicBezTo>
                    <a:pt x="246944" y="50542"/>
                    <a:pt x="190070" y="69560"/>
                    <a:pt x="143565" y="107594"/>
                  </a:cubicBezTo>
                  <a:lnTo>
                    <a:pt x="197680" y="161625"/>
                  </a:lnTo>
                  <a:cubicBezTo>
                    <a:pt x="260428" y="114615"/>
                    <a:pt x="347208" y="114615"/>
                    <a:pt x="409956" y="161625"/>
                  </a:cubicBezTo>
                  <a:lnTo>
                    <a:pt x="463982" y="107594"/>
                  </a:lnTo>
                  <a:cubicBezTo>
                    <a:pt x="417521" y="69560"/>
                    <a:pt x="360670" y="50542"/>
                    <a:pt x="303807" y="50542"/>
                  </a:cubicBezTo>
                  <a:close/>
                  <a:moveTo>
                    <a:pt x="303818" y="0"/>
                  </a:moveTo>
                  <a:cubicBezTo>
                    <a:pt x="381564" y="0"/>
                    <a:pt x="459309" y="29614"/>
                    <a:pt x="518631" y="88843"/>
                  </a:cubicBezTo>
                  <a:cubicBezTo>
                    <a:pt x="637186" y="207213"/>
                    <a:pt x="637275" y="399253"/>
                    <a:pt x="518720" y="517623"/>
                  </a:cubicBezTo>
                  <a:cubicBezTo>
                    <a:pt x="518720" y="517712"/>
                    <a:pt x="518631" y="517712"/>
                    <a:pt x="518631" y="517800"/>
                  </a:cubicBezTo>
                  <a:cubicBezTo>
                    <a:pt x="518542" y="517800"/>
                    <a:pt x="518542" y="517889"/>
                    <a:pt x="518453" y="517889"/>
                  </a:cubicBezTo>
                  <a:cubicBezTo>
                    <a:pt x="399899" y="636170"/>
                    <a:pt x="207737" y="636170"/>
                    <a:pt x="89094" y="517889"/>
                  </a:cubicBezTo>
                  <a:cubicBezTo>
                    <a:pt x="89094" y="517889"/>
                    <a:pt x="89005" y="517800"/>
                    <a:pt x="89005" y="517800"/>
                  </a:cubicBezTo>
                  <a:cubicBezTo>
                    <a:pt x="88916" y="517712"/>
                    <a:pt x="88916" y="517712"/>
                    <a:pt x="88827" y="517623"/>
                  </a:cubicBezTo>
                  <a:cubicBezTo>
                    <a:pt x="-29639" y="399164"/>
                    <a:pt x="-29639" y="207213"/>
                    <a:pt x="89005" y="88843"/>
                  </a:cubicBezTo>
                  <a:cubicBezTo>
                    <a:pt x="148327" y="29614"/>
                    <a:pt x="226072" y="0"/>
                    <a:pt x="303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D67604F-1757-4B9E-B06B-4376343272A8}"/>
              </a:ext>
            </a:extLst>
          </p:cNvPr>
          <p:cNvGrpSpPr/>
          <p:nvPr/>
        </p:nvGrpSpPr>
        <p:grpSpPr>
          <a:xfrm>
            <a:off x="3705251" y="3772579"/>
            <a:ext cx="3345678" cy="2418040"/>
            <a:chOff x="1907815" y="3450029"/>
            <a:chExt cx="3345678" cy="241804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6933A6E-EAFB-4FE1-8C3C-431F955C4BA1}"/>
                </a:ext>
              </a:extLst>
            </p:cNvPr>
            <p:cNvGrpSpPr/>
            <p:nvPr/>
          </p:nvGrpSpPr>
          <p:grpSpPr>
            <a:xfrm>
              <a:off x="1907815" y="3450029"/>
              <a:ext cx="3345678" cy="2418040"/>
              <a:chOff x="8345840" y="624499"/>
              <a:chExt cx="3345678" cy="2418040"/>
            </a:xfrm>
          </p:grpSpPr>
          <p:sp>
            <p:nvSpPr>
              <p:cNvPr id="44" name="任意多边形 63">
                <a:extLst>
                  <a:ext uri="{FF2B5EF4-FFF2-40B4-BE49-F238E27FC236}">
                    <a16:creationId xmlns:a16="http://schemas.microsoft.com/office/drawing/2014/main" id="{A0F4DC6C-E4BA-4939-98BD-D012BD39424B}"/>
                  </a:ext>
                </a:extLst>
              </p:cNvPr>
              <p:cNvSpPr/>
              <p:nvPr/>
            </p:nvSpPr>
            <p:spPr>
              <a:xfrm>
                <a:off x="8434421" y="714777"/>
                <a:ext cx="3257097" cy="2327762"/>
              </a:xfrm>
              <a:custGeom>
                <a:avLst/>
                <a:gdLst>
                  <a:gd name="connsiteX0" fmla="*/ 0 w 4673600"/>
                  <a:gd name="connsiteY0" fmla="*/ 1333500 h 3340100"/>
                  <a:gd name="connsiteX1" fmla="*/ 1333500 w 4673600"/>
                  <a:gd name="connsiteY1" fmla="*/ 0 h 3340100"/>
                  <a:gd name="connsiteX2" fmla="*/ 4673600 w 4673600"/>
                  <a:gd name="connsiteY2" fmla="*/ 3340100 h 3340100"/>
                  <a:gd name="connsiteX3" fmla="*/ 2413000 w 4673600"/>
                  <a:gd name="connsiteY3" fmla="*/ 3340100 h 3340100"/>
                  <a:gd name="connsiteX4" fmla="*/ 2120900 w 4673600"/>
                  <a:gd name="connsiteY4" fmla="*/ 3340100 h 3340100"/>
                  <a:gd name="connsiteX5" fmla="*/ 1981200 w 4673600"/>
                  <a:gd name="connsiteY5" fmla="*/ 3340100 h 3340100"/>
                  <a:gd name="connsiteX6" fmla="*/ 0 w 4673600"/>
                  <a:gd name="connsiteY6" fmla="*/ 1333500 h 334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73600" h="3340100">
                    <a:moveTo>
                      <a:pt x="0" y="1333500"/>
                    </a:moveTo>
                    <a:lnTo>
                      <a:pt x="1333500" y="0"/>
                    </a:lnTo>
                    <a:lnTo>
                      <a:pt x="4673600" y="3340100"/>
                    </a:lnTo>
                    <a:lnTo>
                      <a:pt x="2413000" y="3340100"/>
                    </a:lnTo>
                    <a:lnTo>
                      <a:pt x="2120900" y="3340100"/>
                    </a:lnTo>
                    <a:lnTo>
                      <a:pt x="1981200" y="3340100"/>
                    </a:lnTo>
                    <a:lnTo>
                      <a:pt x="0" y="1333500"/>
                    </a:lnTo>
                    <a:close/>
                  </a:path>
                </a:pathLst>
              </a:custGeom>
              <a:gradFill>
                <a:gsLst>
                  <a:gs pos="60000">
                    <a:schemeClr val="accent1">
                      <a:lumMod val="5000"/>
                      <a:lumOff val="95000"/>
                      <a:alpha val="70000"/>
                    </a:schemeClr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Oval 5">
                <a:extLst>
                  <a:ext uri="{FF2B5EF4-FFF2-40B4-BE49-F238E27FC236}">
                    <a16:creationId xmlns:a16="http://schemas.microsoft.com/office/drawing/2014/main" id="{83B231F3-1BC6-490A-8AEC-9923FE5DC6AA}"/>
                  </a:ext>
                </a:extLst>
              </p:cNvPr>
              <p:cNvSpPr/>
              <p:nvPr/>
            </p:nvSpPr>
            <p:spPr bwMode="auto">
              <a:xfrm>
                <a:off x="8424787" y="710089"/>
                <a:ext cx="953484" cy="953484"/>
              </a:xfrm>
              <a:prstGeom prst="rect">
                <a:avLst/>
              </a:prstGeom>
              <a:solidFill>
                <a:srgbClr val="92D050"/>
              </a:solidFill>
              <a:ln w="317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E20C1E6-1E2E-4D27-AC05-C5AAC584538E}"/>
                  </a:ext>
                </a:extLst>
              </p:cNvPr>
              <p:cNvSpPr/>
              <p:nvPr/>
            </p:nvSpPr>
            <p:spPr>
              <a:xfrm>
                <a:off x="8345840" y="624499"/>
                <a:ext cx="953484" cy="953484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文本框 21">
              <a:extLst>
                <a:ext uri="{FF2B5EF4-FFF2-40B4-BE49-F238E27FC236}">
                  <a16:creationId xmlns:a16="http://schemas.microsoft.com/office/drawing/2014/main" id="{30400BC7-8F31-4AD1-8AE0-0CC44D280AEF}"/>
                </a:ext>
              </a:extLst>
            </p:cNvPr>
            <p:cNvSpPr txBox="1">
              <a:spLocks/>
            </p:cNvSpPr>
            <p:nvPr/>
          </p:nvSpPr>
          <p:spPr>
            <a:xfrm>
              <a:off x="3186584" y="3530192"/>
              <a:ext cx="2018395" cy="313170"/>
            </a:xfrm>
            <a:prstGeom prst="rect">
              <a:avLst/>
            </a:prstGeom>
          </p:spPr>
          <p:txBody>
            <a:bodyPr vert="horz" wrap="none" lIns="0" tIns="0" rIns="0" bIns="0" anchor="b" anchorCtr="0">
              <a:normAutofit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地面段</a:t>
              </a:r>
            </a:p>
          </p:txBody>
        </p:sp>
        <p:sp>
          <p:nvSpPr>
            <p:cNvPr id="89" name="target_335797">
              <a:extLst>
                <a:ext uri="{FF2B5EF4-FFF2-40B4-BE49-F238E27FC236}">
                  <a16:creationId xmlns:a16="http://schemas.microsoft.com/office/drawing/2014/main" id="{153A99B8-9734-4DD1-B7F4-4EA525A74F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48201" y="3687387"/>
              <a:ext cx="512739" cy="511901"/>
            </a:xfrm>
            <a:custGeom>
              <a:avLst/>
              <a:gdLst>
                <a:gd name="connsiteX0" fmla="*/ 197680 w 607591"/>
                <a:gd name="connsiteY0" fmla="*/ 445019 h 606599"/>
                <a:gd name="connsiteX1" fmla="*/ 143565 w 607591"/>
                <a:gd name="connsiteY1" fmla="*/ 499050 h 606599"/>
                <a:gd name="connsiteX2" fmla="*/ 463982 w 607591"/>
                <a:gd name="connsiteY2" fmla="*/ 499050 h 606599"/>
                <a:gd name="connsiteX3" fmla="*/ 409956 w 607591"/>
                <a:gd name="connsiteY3" fmla="*/ 445019 h 606599"/>
                <a:gd name="connsiteX4" fmla="*/ 197680 w 607591"/>
                <a:gd name="connsiteY4" fmla="*/ 445019 h 606599"/>
                <a:gd name="connsiteX5" fmla="*/ 303774 w 607591"/>
                <a:gd name="connsiteY5" fmla="*/ 278047 h 606599"/>
                <a:gd name="connsiteX6" fmla="*/ 321679 w 607591"/>
                <a:gd name="connsiteY6" fmla="*/ 285444 h 606599"/>
                <a:gd name="connsiteX7" fmla="*/ 321679 w 607591"/>
                <a:gd name="connsiteY7" fmla="*/ 321164 h 606599"/>
                <a:gd name="connsiteX8" fmla="*/ 285868 w 607591"/>
                <a:gd name="connsiteY8" fmla="*/ 321164 h 606599"/>
                <a:gd name="connsiteX9" fmla="*/ 285868 w 607591"/>
                <a:gd name="connsiteY9" fmla="*/ 285444 h 606599"/>
                <a:gd name="connsiteX10" fmla="*/ 303774 w 607591"/>
                <a:gd name="connsiteY10" fmla="*/ 278047 h 606599"/>
                <a:gd name="connsiteX11" fmla="*/ 303818 w 607591"/>
                <a:gd name="connsiteY11" fmla="*/ 176954 h 606599"/>
                <a:gd name="connsiteX12" fmla="*/ 233994 w 607591"/>
                <a:gd name="connsiteY12" fmla="*/ 197882 h 606599"/>
                <a:gd name="connsiteX13" fmla="*/ 245742 w 607591"/>
                <a:gd name="connsiteY13" fmla="*/ 209613 h 606599"/>
                <a:gd name="connsiteX14" fmla="*/ 245742 w 607591"/>
                <a:gd name="connsiteY14" fmla="*/ 245337 h 606599"/>
                <a:gd name="connsiteX15" fmla="*/ 209962 w 607591"/>
                <a:gd name="connsiteY15" fmla="*/ 245337 h 606599"/>
                <a:gd name="connsiteX16" fmla="*/ 198214 w 607591"/>
                <a:gd name="connsiteY16" fmla="*/ 233606 h 606599"/>
                <a:gd name="connsiteX17" fmla="*/ 198214 w 607591"/>
                <a:gd name="connsiteY17" fmla="*/ 373037 h 606599"/>
                <a:gd name="connsiteX18" fmla="*/ 209962 w 607591"/>
                <a:gd name="connsiteY18" fmla="*/ 361307 h 606599"/>
                <a:gd name="connsiteX19" fmla="*/ 245742 w 607591"/>
                <a:gd name="connsiteY19" fmla="*/ 361307 h 606599"/>
                <a:gd name="connsiteX20" fmla="*/ 245742 w 607591"/>
                <a:gd name="connsiteY20" fmla="*/ 397031 h 606599"/>
                <a:gd name="connsiteX21" fmla="*/ 233994 w 607591"/>
                <a:gd name="connsiteY21" fmla="*/ 408762 h 606599"/>
                <a:gd name="connsiteX22" fmla="*/ 373642 w 607591"/>
                <a:gd name="connsiteY22" fmla="*/ 408762 h 606599"/>
                <a:gd name="connsiteX23" fmla="*/ 361894 w 607591"/>
                <a:gd name="connsiteY23" fmla="*/ 397031 h 606599"/>
                <a:gd name="connsiteX24" fmla="*/ 361894 w 607591"/>
                <a:gd name="connsiteY24" fmla="*/ 361307 h 606599"/>
                <a:gd name="connsiteX25" fmla="*/ 397674 w 607591"/>
                <a:gd name="connsiteY25" fmla="*/ 361307 h 606599"/>
                <a:gd name="connsiteX26" fmla="*/ 409422 w 607591"/>
                <a:gd name="connsiteY26" fmla="*/ 373037 h 606599"/>
                <a:gd name="connsiteX27" fmla="*/ 409422 w 607591"/>
                <a:gd name="connsiteY27" fmla="*/ 233606 h 606599"/>
                <a:gd name="connsiteX28" fmla="*/ 397674 w 607591"/>
                <a:gd name="connsiteY28" fmla="*/ 245337 h 606599"/>
                <a:gd name="connsiteX29" fmla="*/ 361894 w 607591"/>
                <a:gd name="connsiteY29" fmla="*/ 245337 h 606599"/>
                <a:gd name="connsiteX30" fmla="*/ 361894 w 607591"/>
                <a:gd name="connsiteY30" fmla="*/ 209613 h 606599"/>
                <a:gd name="connsiteX31" fmla="*/ 373642 w 607591"/>
                <a:gd name="connsiteY31" fmla="*/ 197882 h 606599"/>
                <a:gd name="connsiteX32" fmla="*/ 303818 w 607591"/>
                <a:gd name="connsiteY32" fmla="*/ 176954 h 606599"/>
                <a:gd name="connsiteX33" fmla="*/ 499851 w 607591"/>
                <a:gd name="connsiteY33" fmla="*/ 143318 h 606599"/>
                <a:gd name="connsiteX34" fmla="*/ 445736 w 607591"/>
                <a:gd name="connsiteY34" fmla="*/ 197349 h 606599"/>
                <a:gd name="connsiteX35" fmla="*/ 445736 w 607591"/>
                <a:gd name="connsiteY35" fmla="*/ 409295 h 606599"/>
                <a:gd name="connsiteX36" fmla="*/ 499851 w 607591"/>
                <a:gd name="connsiteY36" fmla="*/ 463325 h 606599"/>
                <a:gd name="connsiteX37" fmla="*/ 499851 w 607591"/>
                <a:gd name="connsiteY37" fmla="*/ 143318 h 606599"/>
                <a:gd name="connsiteX38" fmla="*/ 107785 w 607591"/>
                <a:gd name="connsiteY38" fmla="*/ 143318 h 606599"/>
                <a:gd name="connsiteX39" fmla="*/ 107785 w 607591"/>
                <a:gd name="connsiteY39" fmla="*/ 463325 h 606599"/>
                <a:gd name="connsiteX40" fmla="*/ 161900 w 607591"/>
                <a:gd name="connsiteY40" fmla="*/ 409295 h 606599"/>
                <a:gd name="connsiteX41" fmla="*/ 161900 w 607591"/>
                <a:gd name="connsiteY41" fmla="*/ 197349 h 606599"/>
                <a:gd name="connsiteX42" fmla="*/ 303807 w 607591"/>
                <a:gd name="connsiteY42" fmla="*/ 50542 h 606599"/>
                <a:gd name="connsiteX43" fmla="*/ 143565 w 607591"/>
                <a:gd name="connsiteY43" fmla="*/ 107594 h 606599"/>
                <a:gd name="connsiteX44" fmla="*/ 197680 w 607591"/>
                <a:gd name="connsiteY44" fmla="*/ 161625 h 606599"/>
                <a:gd name="connsiteX45" fmla="*/ 409956 w 607591"/>
                <a:gd name="connsiteY45" fmla="*/ 161625 h 606599"/>
                <a:gd name="connsiteX46" fmla="*/ 463982 w 607591"/>
                <a:gd name="connsiteY46" fmla="*/ 107594 h 606599"/>
                <a:gd name="connsiteX47" fmla="*/ 303807 w 607591"/>
                <a:gd name="connsiteY47" fmla="*/ 50542 h 606599"/>
                <a:gd name="connsiteX48" fmla="*/ 303818 w 607591"/>
                <a:gd name="connsiteY48" fmla="*/ 0 h 606599"/>
                <a:gd name="connsiteX49" fmla="*/ 518631 w 607591"/>
                <a:gd name="connsiteY49" fmla="*/ 88843 h 606599"/>
                <a:gd name="connsiteX50" fmla="*/ 518720 w 607591"/>
                <a:gd name="connsiteY50" fmla="*/ 517623 h 606599"/>
                <a:gd name="connsiteX51" fmla="*/ 518631 w 607591"/>
                <a:gd name="connsiteY51" fmla="*/ 517800 h 606599"/>
                <a:gd name="connsiteX52" fmla="*/ 518453 w 607591"/>
                <a:gd name="connsiteY52" fmla="*/ 517889 h 606599"/>
                <a:gd name="connsiteX53" fmla="*/ 89094 w 607591"/>
                <a:gd name="connsiteY53" fmla="*/ 517889 h 606599"/>
                <a:gd name="connsiteX54" fmla="*/ 89005 w 607591"/>
                <a:gd name="connsiteY54" fmla="*/ 517800 h 606599"/>
                <a:gd name="connsiteX55" fmla="*/ 88827 w 607591"/>
                <a:gd name="connsiteY55" fmla="*/ 517623 h 606599"/>
                <a:gd name="connsiteX56" fmla="*/ 89005 w 607591"/>
                <a:gd name="connsiteY56" fmla="*/ 88843 h 606599"/>
                <a:gd name="connsiteX57" fmla="*/ 303818 w 607591"/>
                <a:gd name="connsiteY57" fmla="*/ 0 h 6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591" h="606599">
                  <a:moveTo>
                    <a:pt x="197680" y="445019"/>
                  </a:moveTo>
                  <a:lnTo>
                    <a:pt x="143565" y="499050"/>
                  </a:lnTo>
                  <a:cubicBezTo>
                    <a:pt x="236575" y="575119"/>
                    <a:pt x="371061" y="575119"/>
                    <a:pt x="463982" y="499050"/>
                  </a:cubicBezTo>
                  <a:lnTo>
                    <a:pt x="409956" y="445019"/>
                  </a:lnTo>
                  <a:cubicBezTo>
                    <a:pt x="347208" y="491940"/>
                    <a:pt x="260428" y="491940"/>
                    <a:pt x="197680" y="445019"/>
                  </a:cubicBezTo>
                  <a:close/>
                  <a:moveTo>
                    <a:pt x="303774" y="278047"/>
                  </a:moveTo>
                  <a:cubicBezTo>
                    <a:pt x="310254" y="278047"/>
                    <a:pt x="316735" y="280513"/>
                    <a:pt x="321679" y="285444"/>
                  </a:cubicBezTo>
                  <a:cubicBezTo>
                    <a:pt x="331656" y="295307"/>
                    <a:pt x="331656" y="311390"/>
                    <a:pt x="321679" y="321164"/>
                  </a:cubicBezTo>
                  <a:cubicBezTo>
                    <a:pt x="311791" y="331116"/>
                    <a:pt x="295756" y="331116"/>
                    <a:pt x="285868" y="321164"/>
                  </a:cubicBezTo>
                  <a:cubicBezTo>
                    <a:pt x="275980" y="311390"/>
                    <a:pt x="275980" y="295307"/>
                    <a:pt x="285868" y="285444"/>
                  </a:cubicBezTo>
                  <a:cubicBezTo>
                    <a:pt x="290812" y="280513"/>
                    <a:pt x="297293" y="278047"/>
                    <a:pt x="303774" y="278047"/>
                  </a:cubicBezTo>
                  <a:close/>
                  <a:moveTo>
                    <a:pt x="303818" y="176954"/>
                  </a:moveTo>
                  <a:cubicBezTo>
                    <a:pt x="279453" y="176954"/>
                    <a:pt x="255088" y="183930"/>
                    <a:pt x="233994" y="197882"/>
                  </a:cubicBezTo>
                  <a:lnTo>
                    <a:pt x="245742" y="209613"/>
                  </a:lnTo>
                  <a:cubicBezTo>
                    <a:pt x="255622" y="219477"/>
                    <a:pt x="255622" y="235473"/>
                    <a:pt x="245742" y="245337"/>
                  </a:cubicBezTo>
                  <a:cubicBezTo>
                    <a:pt x="235863" y="255201"/>
                    <a:pt x="219842" y="255201"/>
                    <a:pt x="209962" y="245337"/>
                  </a:cubicBezTo>
                  <a:lnTo>
                    <a:pt x="198214" y="233606"/>
                  </a:lnTo>
                  <a:cubicBezTo>
                    <a:pt x="170266" y="275729"/>
                    <a:pt x="170266" y="330915"/>
                    <a:pt x="198214" y="373037"/>
                  </a:cubicBezTo>
                  <a:lnTo>
                    <a:pt x="209962" y="361307"/>
                  </a:lnTo>
                  <a:cubicBezTo>
                    <a:pt x="219842" y="351443"/>
                    <a:pt x="235863" y="351443"/>
                    <a:pt x="245742" y="361307"/>
                  </a:cubicBezTo>
                  <a:cubicBezTo>
                    <a:pt x="255622" y="371171"/>
                    <a:pt x="255622" y="387167"/>
                    <a:pt x="245742" y="397031"/>
                  </a:cubicBezTo>
                  <a:lnTo>
                    <a:pt x="233994" y="408762"/>
                  </a:lnTo>
                  <a:cubicBezTo>
                    <a:pt x="276182" y="436666"/>
                    <a:pt x="331454" y="436666"/>
                    <a:pt x="373642" y="408762"/>
                  </a:cubicBezTo>
                  <a:lnTo>
                    <a:pt x="361894" y="397031"/>
                  </a:lnTo>
                  <a:cubicBezTo>
                    <a:pt x="351925" y="387167"/>
                    <a:pt x="351925" y="371171"/>
                    <a:pt x="361894" y="361307"/>
                  </a:cubicBezTo>
                  <a:cubicBezTo>
                    <a:pt x="371773" y="351443"/>
                    <a:pt x="387794" y="351443"/>
                    <a:pt x="397674" y="361307"/>
                  </a:cubicBezTo>
                  <a:lnTo>
                    <a:pt x="409422" y="373037"/>
                  </a:lnTo>
                  <a:cubicBezTo>
                    <a:pt x="437370" y="330915"/>
                    <a:pt x="437370" y="275729"/>
                    <a:pt x="409422" y="233606"/>
                  </a:cubicBezTo>
                  <a:lnTo>
                    <a:pt x="397674" y="245337"/>
                  </a:lnTo>
                  <a:cubicBezTo>
                    <a:pt x="387794" y="255201"/>
                    <a:pt x="371773" y="255201"/>
                    <a:pt x="361894" y="245337"/>
                  </a:cubicBezTo>
                  <a:cubicBezTo>
                    <a:pt x="351925" y="235473"/>
                    <a:pt x="351925" y="219477"/>
                    <a:pt x="361894" y="209613"/>
                  </a:cubicBezTo>
                  <a:lnTo>
                    <a:pt x="373642" y="197882"/>
                  </a:lnTo>
                  <a:cubicBezTo>
                    <a:pt x="352548" y="183930"/>
                    <a:pt x="328183" y="176954"/>
                    <a:pt x="303818" y="176954"/>
                  </a:cubicBezTo>
                  <a:close/>
                  <a:moveTo>
                    <a:pt x="499851" y="143318"/>
                  </a:moveTo>
                  <a:lnTo>
                    <a:pt x="445736" y="197349"/>
                  </a:lnTo>
                  <a:cubicBezTo>
                    <a:pt x="492731" y="260000"/>
                    <a:pt x="492731" y="346644"/>
                    <a:pt x="445736" y="409295"/>
                  </a:cubicBezTo>
                  <a:lnTo>
                    <a:pt x="499851" y="463325"/>
                  </a:lnTo>
                  <a:cubicBezTo>
                    <a:pt x="576040" y="370460"/>
                    <a:pt x="576040" y="236183"/>
                    <a:pt x="499851" y="143318"/>
                  </a:cubicBezTo>
                  <a:close/>
                  <a:moveTo>
                    <a:pt x="107785" y="143318"/>
                  </a:moveTo>
                  <a:cubicBezTo>
                    <a:pt x="31596" y="236183"/>
                    <a:pt x="31596" y="370460"/>
                    <a:pt x="107785" y="463325"/>
                  </a:cubicBezTo>
                  <a:lnTo>
                    <a:pt x="161900" y="409295"/>
                  </a:lnTo>
                  <a:cubicBezTo>
                    <a:pt x="114816" y="346644"/>
                    <a:pt x="114816" y="260000"/>
                    <a:pt x="161900" y="197349"/>
                  </a:cubicBezTo>
                  <a:close/>
                  <a:moveTo>
                    <a:pt x="303807" y="50542"/>
                  </a:moveTo>
                  <a:cubicBezTo>
                    <a:pt x="246944" y="50542"/>
                    <a:pt x="190070" y="69560"/>
                    <a:pt x="143565" y="107594"/>
                  </a:cubicBezTo>
                  <a:lnTo>
                    <a:pt x="197680" y="161625"/>
                  </a:lnTo>
                  <a:cubicBezTo>
                    <a:pt x="260428" y="114615"/>
                    <a:pt x="347208" y="114615"/>
                    <a:pt x="409956" y="161625"/>
                  </a:cubicBezTo>
                  <a:lnTo>
                    <a:pt x="463982" y="107594"/>
                  </a:lnTo>
                  <a:cubicBezTo>
                    <a:pt x="417521" y="69560"/>
                    <a:pt x="360670" y="50542"/>
                    <a:pt x="303807" y="50542"/>
                  </a:cubicBezTo>
                  <a:close/>
                  <a:moveTo>
                    <a:pt x="303818" y="0"/>
                  </a:moveTo>
                  <a:cubicBezTo>
                    <a:pt x="381564" y="0"/>
                    <a:pt x="459309" y="29614"/>
                    <a:pt x="518631" y="88843"/>
                  </a:cubicBezTo>
                  <a:cubicBezTo>
                    <a:pt x="637186" y="207213"/>
                    <a:pt x="637275" y="399253"/>
                    <a:pt x="518720" y="517623"/>
                  </a:cubicBezTo>
                  <a:cubicBezTo>
                    <a:pt x="518720" y="517712"/>
                    <a:pt x="518631" y="517712"/>
                    <a:pt x="518631" y="517800"/>
                  </a:cubicBezTo>
                  <a:cubicBezTo>
                    <a:pt x="518542" y="517800"/>
                    <a:pt x="518542" y="517889"/>
                    <a:pt x="518453" y="517889"/>
                  </a:cubicBezTo>
                  <a:cubicBezTo>
                    <a:pt x="399899" y="636170"/>
                    <a:pt x="207737" y="636170"/>
                    <a:pt x="89094" y="517889"/>
                  </a:cubicBezTo>
                  <a:cubicBezTo>
                    <a:pt x="89094" y="517889"/>
                    <a:pt x="89005" y="517800"/>
                    <a:pt x="89005" y="517800"/>
                  </a:cubicBezTo>
                  <a:cubicBezTo>
                    <a:pt x="88916" y="517712"/>
                    <a:pt x="88916" y="517712"/>
                    <a:pt x="88827" y="517623"/>
                  </a:cubicBezTo>
                  <a:cubicBezTo>
                    <a:pt x="-29639" y="399164"/>
                    <a:pt x="-29639" y="207213"/>
                    <a:pt x="89005" y="88843"/>
                  </a:cubicBezTo>
                  <a:cubicBezTo>
                    <a:pt x="148327" y="29614"/>
                    <a:pt x="226072" y="0"/>
                    <a:pt x="303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19793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362567" y="697889"/>
            <a:ext cx="5474314" cy="2556560"/>
            <a:chOff x="803742" y="593040"/>
            <a:chExt cx="5474314" cy="2556560"/>
          </a:xfrm>
        </p:grpSpPr>
        <p:sp>
          <p:nvSpPr>
            <p:cNvPr id="39" name="任意多边形 38"/>
            <p:cNvSpPr/>
            <p:nvPr/>
          </p:nvSpPr>
          <p:spPr>
            <a:xfrm>
              <a:off x="923827" y="726107"/>
              <a:ext cx="5354229" cy="2423493"/>
            </a:xfrm>
            <a:custGeom>
              <a:avLst/>
              <a:gdLst>
                <a:gd name="connsiteX0" fmla="*/ 0 w 7239000"/>
                <a:gd name="connsiteY0" fmla="*/ 977900 h 3276600"/>
                <a:gd name="connsiteX1" fmla="*/ 0 w 7239000"/>
                <a:gd name="connsiteY1" fmla="*/ 0 h 3276600"/>
                <a:gd name="connsiteX2" fmla="*/ 3949700 w 7239000"/>
                <a:gd name="connsiteY2" fmla="*/ 0 h 3276600"/>
                <a:gd name="connsiteX3" fmla="*/ 3962400 w 7239000"/>
                <a:gd name="connsiteY3" fmla="*/ 0 h 3276600"/>
                <a:gd name="connsiteX4" fmla="*/ 7239000 w 7239000"/>
                <a:gd name="connsiteY4" fmla="*/ 3276600 h 3276600"/>
                <a:gd name="connsiteX5" fmla="*/ 2540000 w 7239000"/>
                <a:gd name="connsiteY5" fmla="*/ 3276600 h 3276600"/>
                <a:gd name="connsiteX6" fmla="*/ 2400300 w 7239000"/>
                <a:gd name="connsiteY6" fmla="*/ 3276600 h 3276600"/>
                <a:gd name="connsiteX7" fmla="*/ 2298700 w 7239000"/>
                <a:gd name="connsiteY7" fmla="*/ 3276600 h 3276600"/>
                <a:gd name="connsiteX8" fmla="*/ 0 w 7239000"/>
                <a:gd name="connsiteY8" fmla="*/ 97790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0" h="3276600">
                  <a:moveTo>
                    <a:pt x="0" y="977900"/>
                  </a:moveTo>
                  <a:lnTo>
                    <a:pt x="0" y="0"/>
                  </a:lnTo>
                  <a:lnTo>
                    <a:pt x="3949700" y="0"/>
                  </a:lnTo>
                  <a:lnTo>
                    <a:pt x="3962400" y="0"/>
                  </a:lnTo>
                  <a:lnTo>
                    <a:pt x="7239000" y="3276600"/>
                  </a:lnTo>
                  <a:lnTo>
                    <a:pt x="2540000" y="3276600"/>
                  </a:lnTo>
                  <a:lnTo>
                    <a:pt x="2400300" y="3276600"/>
                  </a:lnTo>
                  <a:lnTo>
                    <a:pt x="2298700" y="3276600"/>
                  </a:lnTo>
                  <a:lnTo>
                    <a:pt x="0" y="9779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03742" y="593040"/>
              <a:ext cx="3189113" cy="1052989"/>
              <a:chOff x="1220110" y="860443"/>
              <a:chExt cx="6263867" cy="183271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397001" y="1003300"/>
                <a:ext cx="6086976" cy="1689853"/>
              </a:xfrm>
              <a:prstGeom prst="rect">
                <a:avLst/>
              </a:prstGeom>
              <a:solidFill>
                <a:srgbClr val="28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800" b="1" spc="600" dirty="0"/>
                  <a:t>北斗卫星导航系统功能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20110" y="860443"/>
                <a:ext cx="6086976" cy="168985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任意多边形 33"/>
          <p:cNvSpPr/>
          <p:nvPr/>
        </p:nvSpPr>
        <p:spPr>
          <a:xfrm>
            <a:off x="2613660" y="3061954"/>
            <a:ext cx="4787900" cy="3733800"/>
          </a:xfrm>
          <a:custGeom>
            <a:avLst/>
            <a:gdLst>
              <a:gd name="connsiteX0" fmla="*/ 0 w 4787900"/>
              <a:gd name="connsiteY0" fmla="*/ 1117600 h 3670300"/>
              <a:gd name="connsiteX1" fmla="*/ 1117600 w 4787900"/>
              <a:gd name="connsiteY1" fmla="*/ 0 h 3670300"/>
              <a:gd name="connsiteX2" fmla="*/ 4787900 w 4787900"/>
              <a:gd name="connsiteY2" fmla="*/ 3670300 h 3670300"/>
              <a:gd name="connsiteX3" fmla="*/ 2857500 w 4787900"/>
              <a:gd name="connsiteY3" fmla="*/ 3670300 h 3670300"/>
              <a:gd name="connsiteX4" fmla="*/ 2692400 w 4787900"/>
              <a:gd name="connsiteY4" fmla="*/ 3670300 h 3670300"/>
              <a:gd name="connsiteX5" fmla="*/ 2527300 w 4787900"/>
              <a:gd name="connsiteY5" fmla="*/ 3670300 h 3670300"/>
              <a:gd name="connsiteX6" fmla="*/ 0 w 4787900"/>
              <a:gd name="connsiteY6" fmla="*/ 11176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7900" h="3670300">
                <a:moveTo>
                  <a:pt x="0" y="1117600"/>
                </a:moveTo>
                <a:lnTo>
                  <a:pt x="1117600" y="0"/>
                </a:lnTo>
                <a:lnTo>
                  <a:pt x="4787900" y="3670300"/>
                </a:lnTo>
                <a:lnTo>
                  <a:pt x="2857500" y="3670300"/>
                </a:lnTo>
                <a:lnTo>
                  <a:pt x="2692400" y="3670300"/>
                </a:lnTo>
                <a:lnTo>
                  <a:pt x="2527300" y="3670300"/>
                </a:lnTo>
                <a:lnTo>
                  <a:pt x="0" y="11176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4753634" y="3061954"/>
            <a:ext cx="4787900" cy="3733800"/>
          </a:xfrm>
          <a:custGeom>
            <a:avLst/>
            <a:gdLst>
              <a:gd name="connsiteX0" fmla="*/ 0 w 4787900"/>
              <a:gd name="connsiteY0" fmla="*/ 1117600 h 3670300"/>
              <a:gd name="connsiteX1" fmla="*/ 1117600 w 4787900"/>
              <a:gd name="connsiteY1" fmla="*/ 0 h 3670300"/>
              <a:gd name="connsiteX2" fmla="*/ 4787900 w 4787900"/>
              <a:gd name="connsiteY2" fmla="*/ 3670300 h 3670300"/>
              <a:gd name="connsiteX3" fmla="*/ 2857500 w 4787900"/>
              <a:gd name="connsiteY3" fmla="*/ 3670300 h 3670300"/>
              <a:gd name="connsiteX4" fmla="*/ 2692400 w 4787900"/>
              <a:gd name="connsiteY4" fmla="*/ 3670300 h 3670300"/>
              <a:gd name="connsiteX5" fmla="*/ 2527300 w 4787900"/>
              <a:gd name="connsiteY5" fmla="*/ 3670300 h 3670300"/>
              <a:gd name="connsiteX6" fmla="*/ 0 w 4787900"/>
              <a:gd name="connsiteY6" fmla="*/ 11176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7900" h="3670300">
                <a:moveTo>
                  <a:pt x="0" y="1117600"/>
                </a:moveTo>
                <a:lnTo>
                  <a:pt x="1117600" y="0"/>
                </a:lnTo>
                <a:lnTo>
                  <a:pt x="4787900" y="3670300"/>
                </a:lnTo>
                <a:lnTo>
                  <a:pt x="2857500" y="3670300"/>
                </a:lnTo>
                <a:lnTo>
                  <a:pt x="2692400" y="3670300"/>
                </a:lnTo>
                <a:lnTo>
                  <a:pt x="2527300" y="3670300"/>
                </a:lnTo>
                <a:lnTo>
                  <a:pt x="0" y="11176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7090663" y="3061954"/>
            <a:ext cx="4787900" cy="3733800"/>
          </a:xfrm>
          <a:custGeom>
            <a:avLst/>
            <a:gdLst>
              <a:gd name="connsiteX0" fmla="*/ 0 w 4787900"/>
              <a:gd name="connsiteY0" fmla="*/ 1117600 h 3670300"/>
              <a:gd name="connsiteX1" fmla="*/ 1117600 w 4787900"/>
              <a:gd name="connsiteY1" fmla="*/ 0 h 3670300"/>
              <a:gd name="connsiteX2" fmla="*/ 4787900 w 4787900"/>
              <a:gd name="connsiteY2" fmla="*/ 3670300 h 3670300"/>
              <a:gd name="connsiteX3" fmla="*/ 2857500 w 4787900"/>
              <a:gd name="connsiteY3" fmla="*/ 3670300 h 3670300"/>
              <a:gd name="connsiteX4" fmla="*/ 2692400 w 4787900"/>
              <a:gd name="connsiteY4" fmla="*/ 3670300 h 3670300"/>
              <a:gd name="connsiteX5" fmla="*/ 2527300 w 4787900"/>
              <a:gd name="connsiteY5" fmla="*/ 3670300 h 3670300"/>
              <a:gd name="connsiteX6" fmla="*/ 0 w 4787900"/>
              <a:gd name="connsiteY6" fmla="*/ 11176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7900" h="3670300">
                <a:moveTo>
                  <a:pt x="0" y="1117600"/>
                </a:moveTo>
                <a:lnTo>
                  <a:pt x="1117600" y="0"/>
                </a:lnTo>
                <a:lnTo>
                  <a:pt x="4787900" y="3670300"/>
                </a:lnTo>
                <a:lnTo>
                  <a:pt x="2857500" y="3670300"/>
                </a:lnTo>
                <a:lnTo>
                  <a:pt x="2692400" y="3670300"/>
                </a:lnTo>
                <a:lnTo>
                  <a:pt x="2527300" y="3670300"/>
                </a:lnTo>
                <a:lnTo>
                  <a:pt x="0" y="11176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dc9e03e1-b0d4-4c47-ba83-33f412786f52"/>
          <p:cNvGrpSpPr>
            <a:grpSpLocks noChangeAspect="1"/>
          </p:cNvGrpSpPr>
          <p:nvPr/>
        </p:nvGrpSpPr>
        <p:grpSpPr>
          <a:xfrm>
            <a:off x="2312061" y="2136360"/>
            <a:ext cx="6992010" cy="3157845"/>
            <a:chOff x="1743101" y="2173206"/>
            <a:chExt cx="6992010" cy="3157845"/>
          </a:xfrm>
        </p:grpSpPr>
        <p:sp>
          <p:nvSpPr>
            <p:cNvPr id="4" name="TextBox 1"/>
            <p:cNvSpPr txBox="1">
              <a:spLocks/>
            </p:cNvSpPr>
            <p:nvPr/>
          </p:nvSpPr>
          <p:spPr>
            <a:xfrm>
              <a:off x="4645965" y="2173206"/>
              <a:ext cx="2616309" cy="408745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</a:rPr>
                <a:t>导航</a:t>
              </a:r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4"/>
            <p:cNvSpPr/>
            <p:nvPr/>
          </p:nvSpPr>
          <p:spPr>
            <a:xfrm>
              <a:off x="2246355" y="5045300"/>
              <a:ext cx="1799987" cy="2857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lIns="0" tIns="0" rIns="0" bIns="0">
              <a:normAutofit/>
            </a:bodyPr>
            <a:lstStyle/>
            <a:p>
              <a:r>
                <a:rPr lang="zh-CN" altLang="en-US" sz="1750" dirty="0"/>
                <a:t>定位</a:t>
              </a:r>
              <a:endParaRPr lang="en-US" sz="1750" dirty="0"/>
            </a:p>
          </p:txBody>
        </p:sp>
        <p:sp>
          <p:nvSpPr>
            <p:cNvPr id="9" name="Rectangle 6"/>
            <p:cNvSpPr/>
            <p:nvPr/>
          </p:nvSpPr>
          <p:spPr>
            <a:xfrm>
              <a:off x="6935124" y="4989549"/>
              <a:ext cx="1799987" cy="2857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lIns="0" tIns="0" rIns="0" bIns="0">
              <a:normAutofit/>
            </a:bodyPr>
            <a:lstStyle/>
            <a:p>
              <a:r>
                <a:rPr lang="zh-CN" altLang="en-US" sz="1750" dirty="0"/>
                <a:t>授时</a:t>
              </a:r>
              <a:endParaRPr lang="en-US" sz="1750" dirty="0"/>
            </a:p>
          </p:txBody>
        </p:sp>
        <p:sp>
          <p:nvSpPr>
            <p:cNvPr id="13" name="Freeform: Shape 10"/>
            <p:cNvSpPr/>
            <p:nvPr/>
          </p:nvSpPr>
          <p:spPr>
            <a:xfrm rot="10800000" flipH="1">
              <a:off x="1743101" y="4215716"/>
              <a:ext cx="1691152" cy="5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2"/>
            <p:cNvSpPr/>
            <p:nvPr/>
          </p:nvSpPr>
          <p:spPr>
            <a:xfrm>
              <a:off x="3987524" y="2775077"/>
              <a:ext cx="1691152" cy="5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Oval 14"/>
            <p:cNvSpPr/>
            <p:nvPr/>
          </p:nvSpPr>
          <p:spPr>
            <a:xfrm rot="10800000" flipH="1">
              <a:off x="4037321" y="2986010"/>
              <a:ext cx="1629752" cy="162975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9"/>
            <p:cNvSpPr/>
            <p:nvPr/>
          </p:nvSpPr>
          <p:spPr>
            <a:xfrm rot="10800000" flipH="1">
              <a:off x="6231947" y="4215716"/>
              <a:ext cx="1691152" cy="5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Oval 26"/>
            <p:cNvSpPr/>
            <p:nvPr/>
          </p:nvSpPr>
          <p:spPr>
            <a:xfrm>
              <a:off x="6281743" y="2898388"/>
              <a:ext cx="1629751" cy="162975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Oval 29"/>
            <p:cNvSpPr/>
            <p:nvPr/>
          </p:nvSpPr>
          <p:spPr>
            <a:xfrm>
              <a:off x="1792896" y="2898388"/>
              <a:ext cx="1629751" cy="162975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47" y="210394"/>
            <a:ext cx="2130642" cy="192596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35" y="1008525"/>
            <a:ext cx="2273385" cy="2353191"/>
          </a:xfrm>
          <a:prstGeom prst="rect">
            <a:avLst/>
          </a:prstGeom>
        </p:spPr>
      </p:pic>
      <p:sp>
        <p:nvSpPr>
          <p:cNvPr id="48" name="KSO_Shape">
            <a:extLst>
              <a:ext uri="{FF2B5EF4-FFF2-40B4-BE49-F238E27FC236}">
                <a16:creationId xmlns:a16="http://schemas.microsoft.com/office/drawing/2014/main" id="{E7123E71-8063-4196-822F-7FA65153A687}"/>
              </a:ext>
            </a:extLst>
          </p:cNvPr>
          <p:cNvSpPr/>
          <p:nvPr/>
        </p:nvSpPr>
        <p:spPr>
          <a:xfrm>
            <a:off x="4933415" y="3215581"/>
            <a:ext cx="1050271" cy="892051"/>
          </a:xfrm>
          <a:custGeom>
            <a:avLst/>
            <a:gdLst/>
            <a:ahLst/>
            <a:cxnLst/>
            <a:rect l="l" t="t" r="r" b="b"/>
            <a:pathLst>
              <a:path w="751403" h="647761">
                <a:moveTo>
                  <a:pt x="375702" y="0"/>
                </a:moveTo>
                <a:lnTo>
                  <a:pt x="751403" y="647761"/>
                </a:lnTo>
                <a:lnTo>
                  <a:pt x="745416" y="647761"/>
                </a:lnTo>
                <a:lnTo>
                  <a:pt x="375702" y="432047"/>
                </a:lnTo>
                <a:lnTo>
                  <a:pt x="5987" y="647761"/>
                </a:lnTo>
                <a:lnTo>
                  <a:pt x="0" y="6477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KSO_Shape">
            <a:extLst>
              <a:ext uri="{FF2B5EF4-FFF2-40B4-BE49-F238E27FC236}">
                <a16:creationId xmlns:a16="http://schemas.microsoft.com/office/drawing/2014/main" id="{A2888D38-DA3E-4579-B576-1B24734C582B}"/>
              </a:ext>
            </a:extLst>
          </p:cNvPr>
          <p:cNvSpPr/>
          <p:nvPr/>
        </p:nvSpPr>
        <p:spPr>
          <a:xfrm>
            <a:off x="2884821" y="3179851"/>
            <a:ext cx="515954" cy="993132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0" name="KSO_Shape">
            <a:extLst>
              <a:ext uri="{FF2B5EF4-FFF2-40B4-BE49-F238E27FC236}">
                <a16:creationId xmlns:a16="http://schemas.microsoft.com/office/drawing/2014/main" id="{4F17A257-832A-4CAD-AE21-677B7AE63415}"/>
              </a:ext>
            </a:extLst>
          </p:cNvPr>
          <p:cNvSpPr>
            <a:spLocks/>
          </p:cNvSpPr>
          <p:nvPr/>
        </p:nvSpPr>
        <p:spPr bwMode="auto">
          <a:xfrm>
            <a:off x="7161461" y="3104879"/>
            <a:ext cx="996561" cy="1117164"/>
          </a:xfrm>
          <a:custGeom>
            <a:avLst/>
            <a:gdLst/>
            <a:ahLst/>
            <a:cxnLst/>
            <a:rect l="0" t="0" r="r" b="b"/>
            <a:pathLst>
              <a:path w="4629150" h="4629150">
                <a:moveTo>
                  <a:pt x="2317164" y="3859790"/>
                </a:moveTo>
                <a:cubicBezTo>
                  <a:pt x="2297115" y="3859790"/>
                  <a:pt x="2280107" y="3866979"/>
                  <a:pt x="2266139" y="3881358"/>
                </a:cubicBezTo>
                <a:cubicBezTo>
                  <a:pt x="2252171" y="3895737"/>
                  <a:pt x="2245187" y="3914594"/>
                  <a:pt x="2245187" y="3937929"/>
                </a:cubicBezTo>
                <a:cubicBezTo>
                  <a:pt x="2245187" y="3953212"/>
                  <a:pt x="2248432" y="3967838"/>
                  <a:pt x="2254923" y="3981806"/>
                </a:cubicBezTo>
                <a:cubicBezTo>
                  <a:pt x="2261414" y="3995774"/>
                  <a:pt x="2270494" y="4006414"/>
                  <a:pt x="2282161" y="4013727"/>
                </a:cubicBezTo>
                <a:cubicBezTo>
                  <a:pt x="2293829" y="4021040"/>
                  <a:pt x="2306071" y="4024696"/>
                  <a:pt x="2318889" y="4024696"/>
                </a:cubicBezTo>
                <a:cubicBezTo>
                  <a:pt x="2337623" y="4024696"/>
                  <a:pt x="2353727" y="4017137"/>
                  <a:pt x="2367203" y="4002018"/>
                </a:cubicBezTo>
                <a:cubicBezTo>
                  <a:pt x="2380678" y="3986900"/>
                  <a:pt x="2387415" y="3966359"/>
                  <a:pt x="2387415" y="3940394"/>
                </a:cubicBezTo>
                <a:cubicBezTo>
                  <a:pt x="2387415" y="3915416"/>
                  <a:pt x="2380760" y="3895737"/>
                  <a:pt x="2367449" y="3881358"/>
                </a:cubicBezTo>
                <a:cubicBezTo>
                  <a:pt x="2354138" y="3866979"/>
                  <a:pt x="2337376" y="3859790"/>
                  <a:pt x="2317164" y="3859790"/>
                </a:cubicBezTo>
                <a:close/>
                <a:moveTo>
                  <a:pt x="2323819" y="3692172"/>
                </a:moveTo>
                <a:cubicBezTo>
                  <a:pt x="2352248" y="3692172"/>
                  <a:pt x="2375542" y="3700142"/>
                  <a:pt x="2393701" y="3716082"/>
                </a:cubicBezTo>
                <a:cubicBezTo>
                  <a:pt x="2411860" y="3732023"/>
                  <a:pt x="2422746" y="3754043"/>
                  <a:pt x="2426362" y="3782144"/>
                </a:cubicBezTo>
                <a:lnTo>
                  <a:pt x="2382239" y="3785594"/>
                </a:lnTo>
                <a:cubicBezTo>
                  <a:pt x="2378295" y="3768175"/>
                  <a:pt x="2372708" y="3755522"/>
                  <a:pt x="2365477" y="3747634"/>
                </a:cubicBezTo>
                <a:cubicBezTo>
                  <a:pt x="2353481" y="3734980"/>
                  <a:pt x="2338691" y="3728654"/>
                  <a:pt x="2321108" y="3728654"/>
                </a:cubicBezTo>
                <a:cubicBezTo>
                  <a:pt x="2306975" y="3728654"/>
                  <a:pt x="2294568" y="3732598"/>
                  <a:pt x="2283887" y="3740486"/>
                </a:cubicBezTo>
                <a:cubicBezTo>
                  <a:pt x="2269919" y="3750674"/>
                  <a:pt x="2258908" y="3765546"/>
                  <a:pt x="2250856" y="3785101"/>
                </a:cubicBezTo>
                <a:cubicBezTo>
                  <a:pt x="2242804" y="3804657"/>
                  <a:pt x="2238614" y="3832511"/>
                  <a:pt x="2238285" y="3868664"/>
                </a:cubicBezTo>
                <a:cubicBezTo>
                  <a:pt x="2248966" y="3852395"/>
                  <a:pt x="2262031" y="3840317"/>
                  <a:pt x="2277478" y="3832429"/>
                </a:cubicBezTo>
                <a:cubicBezTo>
                  <a:pt x="2292925" y="3824541"/>
                  <a:pt x="2309112" y="3820597"/>
                  <a:pt x="2326038" y="3820597"/>
                </a:cubicBezTo>
                <a:cubicBezTo>
                  <a:pt x="2355617" y="3820597"/>
                  <a:pt x="2380801" y="3831484"/>
                  <a:pt x="2401589" y="3853258"/>
                </a:cubicBezTo>
                <a:cubicBezTo>
                  <a:pt x="2422377" y="3875032"/>
                  <a:pt x="2432771" y="3903173"/>
                  <a:pt x="2432771" y="3937683"/>
                </a:cubicBezTo>
                <a:cubicBezTo>
                  <a:pt x="2432771" y="3960361"/>
                  <a:pt x="2427882" y="3981436"/>
                  <a:pt x="2418104" y="4000909"/>
                </a:cubicBezTo>
                <a:cubicBezTo>
                  <a:pt x="2408326" y="4020382"/>
                  <a:pt x="2394892" y="4035296"/>
                  <a:pt x="2377802" y="4045648"/>
                </a:cubicBezTo>
                <a:cubicBezTo>
                  <a:pt x="2360712" y="4056001"/>
                  <a:pt x="2341320" y="4061178"/>
                  <a:pt x="2319629" y="4061178"/>
                </a:cubicBezTo>
                <a:cubicBezTo>
                  <a:pt x="2282654" y="4061178"/>
                  <a:pt x="2252500" y="4047579"/>
                  <a:pt x="2229164" y="4020382"/>
                </a:cubicBezTo>
                <a:cubicBezTo>
                  <a:pt x="2205829" y="3993186"/>
                  <a:pt x="2194162" y="3948364"/>
                  <a:pt x="2194162" y="3885919"/>
                </a:cubicBezTo>
                <a:cubicBezTo>
                  <a:pt x="2194162" y="3816078"/>
                  <a:pt x="2207062" y="3765300"/>
                  <a:pt x="2232862" y="3733584"/>
                </a:cubicBezTo>
                <a:cubicBezTo>
                  <a:pt x="2255375" y="3705976"/>
                  <a:pt x="2285694" y="3692172"/>
                  <a:pt x="2323819" y="3692172"/>
                </a:cubicBezTo>
                <a:close/>
                <a:moveTo>
                  <a:pt x="3020074" y="3489300"/>
                </a:moveTo>
                <a:lnTo>
                  <a:pt x="3199770" y="3489300"/>
                </a:lnTo>
                <a:lnTo>
                  <a:pt x="3199770" y="3531698"/>
                </a:lnTo>
                <a:lnTo>
                  <a:pt x="3055570" y="3531698"/>
                </a:lnTo>
                <a:lnTo>
                  <a:pt x="3036097" y="3628817"/>
                </a:lnTo>
                <a:cubicBezTo>
                  <a:pt x="3057788" y="3613699"/>
                  <a:pt x="3080548" y="3606140"/>
                  <a:pt x="3104376" y="3606140"/>
                </a:cubicBezTo>
                <a:cubicBezTo>
                  <a:pt x="3135928" y="3606140"/>
                  <a:pt x="3162549" y="3617068"/>
                  <a:pt x="3184241" y="3638924"/>
                </a:cubicBezTo>
                <a:cubicBezTo>
                  <a:pt x="3205933" y="3660780"/>
                  <a:pt x="3216779" y="3688880"/>
                  <a:pt x="3216779" y="3723225"/>
                </a:cubicBezTo>
                <a:cubicBezTo>
                  <a:pt x="3216779" y="3755927"/>
                  <a:pt x="3207247" y="3784192"/>
                  <a:pt x="3188185" y="3808020"/>
                </a:cubicBezTo>
                <a:cubicBezTo>
                  <a:pt x="3165014" y="3837271"/>
                  <a:pt x="3133381" y="3851897"/>
                  <a:pt x="3093284" y="3851897"/>
                </a:cubicBezTo>
                <a:cubicBezTo>
                  <a:pt x="3060418" y="3851897"/>
                  <a:pt x="3033591" y="3842694"/>
                  <a:pt x="3012803" y="3824289"/>
                </a:cubicBezTo>
                <a:cubicBezTo>
                  <a:pt x="2992015" y="3805884"/>
                  <a:pt x="2980142" y="3781481"/>
                  <a:pt x="2977184" y="3751080"/>
                </a:cubicBezTo>
                <a:lnTo>
                  <a:pt x="3023772" y="3747136"/>
                </a:lnTo>
                <a:cubicBezTo>
                  <a:pt x="3027223" y="3769813"/>
                  <a:pt x="3035234" y="3786863"/>
                  <a:pt x="3047805" y="3798284"/>
                </a:cubicBezTo>
                <a:cubicBezTo>
                  <a:pt x="3060377" y="3809705"/>
                  <a:pt x="3075536" y="3815415"/>
                  <a:pt x="3093284" y="3815415"/>
                </a:cubicBezTo>
                <a:cubicBezTo>
                  <a:pt x="3114647" y="3815415"/>
                  <a:pt x="3132723" y="3807363"/>
                  <a:pt x="3147513" y="3791258"/>
                </a:cubicBezTo>
                <a:cubicBezTo>
                  <a:pt x="3162303" y="3775154"/>
                  <a:pt x="3169698" y="3753791"/>
                  <a:pt x="3169698" y="3727169"/>
                </a:cubicBezTo>
                <a:cubicBezTo>
                  <a:pt x="3169698" y="3701862"/>
                  <a:pt x="3162590" y="3681896"/>
                  <a:pt x="3148376" y="3667271"/>
                </a:cubicBezTo>
                <a:cubicBezTo>
                  <a:pt x="3134161" y="3652645"/>
                  <a:pt x="3115551" y="3645333"/>
                  <a:pt x="3092544" y="3645333"/>
                </a:cubicBezTo>
                <a:cubicBezTo>
                  <a:pt x="3078248" y="3645333"/>
                  <a:pt x="3065348" y="3648578"/>
                  <a:pt x="3053844" y="3655069"/>
                </a:cubicBezTo>
                <a:cubicBezTo>
                  <a:pt x="3042341" y="3661560"/>
                  <a:pt x="3033303" y="3669982"/>
                  <a:pt x="3026730" y="3680335"/>
                </a:cubicBezTo>
                <a:lnTo>
                  <a:pt x="2985072" y="3674912"/>
                </a:lnTo>
                <a:lnTo>
                  <a:pt x="3020074" y="3489300"/>
                </a:lnTo>
                <a:close/>
                <a:moveTo>
                  <a:pt x="1418041" y="3489054"/>
                </a:moveTo>
                <a:lnTo>
                  <a:pt x="1651967" y="3489054"/>
                </a:lnTo>
                <a:lnTo>
                  <a:pt x="1651967" y="3523563"/>
                </a:lnTo>
                <a:cubicBezTo>
                  <a:pt x="1628960" y="3548049"/>
                  <a:pt x="1606159" y="3580586"/>
                  <a:pt x="1583564" y="3621176"/>
                </a:cubicBezTo>
                <a:cubicBezTo>
                  <a:pt x="1560968" y="3661766"/>
                  <a:pt x="1543508" y="3703506"/>
                  <a:pt x="1531183" y="3746396"/>
                </a:cubicBezTo>
                <a:cubicBezTo>
                  <a:pt x="1522309" y="3776633"/>
                  <a:pt x="1516640" y="3809746"/>
                  <a:pt x="1514175" y="3845734"/>
                </a:cubicBezTo>
                <a:lnTo>
                  <a:pt x="1468573" y="3845734"/>
                </a:lnTo>
                <a:cubicBezTo>
                  <a:pt x="1469066" y="3817305"/>
                  <a:pt x="1474653" y="3782960"/>
                  <a:pt x="1485335" y="3742699"/>
                </a:cubicBezTo>
                <a:cubicBezTo>
                  <a:pt x="1496017" y="3702438"/>
                  <a:pt x="1511340" y="3663614"/>
                  <a:pt x="1531307" y="3626229"/>
                </a:cubicBezTo>
                <a:cubicBezTo>
                  <a:pt x="1551273" y="3588844"/>
                  <a:pt x="1572513" y="3557333"/>
                  <a:pt x="1595026" y="3531698"/>
                </a:cubicBezTo>
                <a:lnTo>
                  <a:pt x="1418041" y="3531698"/>
                </a:lnTo>
                <a:lnTo>
                  <a:pt x="1418041" y="3489054"/>
                </a:lnTo>
                <a:close/>
                <a:moveTo>
                  <a:pt x="960894" y="3097227"/>
                </a:moveTo>
                <a:cubicBezTo>
                  <a:pt x="940024" y="3097227"/>
                  <a:pt x="922728" y="3104129"/>
                  <a:pt x="909007" y="3117933"/>
                </a:cubicBezTo>
                <a:cubicBezTo>
                  <a:pt x="895285" y="3131737"/>
                  <a:pt x="888424" y="3148991"/>
                  <a:pt x="888424" y="3169697"/>
                </a:cubicBezTo>
                <a:cubicBezTo>
                  <a:pt x="888424" y="3182351"/>
                  <a:pt x="891423" y="3194593"/>
                  <a:pt x="897421" y="3206425"/>
                </a:cubicBezTo>
                <a:cubicBezTo>
                  <a:pt x="903420" y="3218257"/>
                  <a:pt x="912335" y="3227418"/>
                  <a:pt x="924166" y="3233910"/>
                </a:cubicBezTo>
                <a:cubicBezTo>
                  <a:pt x="935998" y="3240401"/>
                  <a:pt x="948734" y="3243646"/>
                  <a:pt x="962373" y="3243646"/>
                </a:cubicBezTo>
                <a:cubicBezTo>
                  <a:pt x="983572" y="3243646"/>
                  <a:pt x="1001073" y="3236826"/>
                  <a:pt x="1014877" y="3223187"/>
                </a:cubicBezTo>
                <a:cubicBezTo>
                  <a:pt x="1028681" y="3209547"/>
                  <a:pt x="1035583" y="3192211"/>
                  <a:pt x="1035583" y="3171176"/>
                </a:cubicBezTo>
                <a:cubicBezTo>
                  <a:pt x="1035583" y="3149813"/>
                  <a:pt x="1028476" y="3132148"/>
                  <a:pt x="1014261" y="3118179"/>
                </a:cubicBezTo>
                <a:cubicBezTo>
                  <a:pt x="1000046" y="3104211"/>
                  <a:pt x="982257" y="3097227"/>
                  <a:pt x="960894" y="3097227"/>
                </a:cubicBezTo>
                <a:close/>
                <a:moveTo>
                  <a:pt x="3691180" y="2983839"/>
                </a:moveTo>
                <a:lnTo>
                  <a:pt x="3578039" y="3146773"/>
                </a:lnTo>
                <a:lnTo>
                  <a:pt x="3691180" y="3146773"/>
                </a:lnTo>
                <a:lnTo>
                  <a:pt x="3691180" y="2983839"/>
                </a:lnTo>
                <a:close/>
                <a:moveTo>
                  <a:pt x="961634" y="2947604"/>
                </a:moveTo>
                <a:cubicBezTo>
                  <a:pt x="944708" y="2947604"/>
                  <a:pt x="930657" y="2953027"/>
                  <a:pt x="919483" y="2963872"/>
                </a:cubicBezTo>
                <a:cubicBezTo>
                  <a:pt x="908308" y="2974718"/>
                  <a:pt x="902721" y="2987700"/>
                  <a:pt x="902721" y="3002819"/>
                </a:cubicBezTo>
                <a:cubicBezTo>
                  <a:pt x="902721" y="3019909"/>
                  <a:pt x="908226" y="3033877"/>
                  <a:pt x="919236" y="3044723"/>
                </a:cubicBezTo>
                <a:cubicBezTo>
                  <a:pt x="930247" y="3055569"/>
                  <a:pt x="944543" y="3060992"/>
                  <a:pt x="962127" y="3060992"/>
                </a:cubicBezTo>
                <a:cubicBezTo>
                  <a:pt x="979217" y="3060992"/>
                  <a:pt x="993226" y="3055610"/>
                  <a:pt x="1004155" y="3044847"/>
                </a:cubicBezTo>
                <a:cubicBezTo>
                  <a:pt x="1015083" y="3034083"/>
                  <a:pt x="1020547" y="3020895"/>
                  <a:pt x="1020547" y="3005284"/>
                </a:cubicBezTo>
                <a:cubicBezTo>
                  <a:pt x="1020547" y="2989015"/>
                  <a:pt x="1014918" y="2975335"/>
                  <a:pt x="1003662" y="2964242"/>
                </a:cubicBezTo>
                <a:cubicBezTo>
                  <a:pt x="992405" y="2953150"/>
                  <a:pt x="978396" y="2947604"/>
                  <a:pt x="961634" y="2947604"/>
                </a:cubicBezTo>
                <a:close/>
                <a:moveTo>
                  <a:pt x="3699315" y="2912601"/>
                </a:moveTo>
                <a:lnTo>
                  <a:pt x="3735550" y="2912601"/>
                </a:lnTo>
                <a:lnTo>
                  <a:pt x="3735550" y="3146773"/>
                </a:lnTo>
                <a:lnTo>
                  <a:pt x="3784356" y="3146773"/>
                </a:lnTo>
                <a:lnTo>
                  <a:pt x="3784356" y="3187445"/>
                </a:lnTo>
                <a:lnTo>
                  <a:pt x="3735550" y="3187445"/>
                </a:lnTo>
                <a:lnTo>
                  <a:pt x="3735550" y="3273965"/>
                </a:lnTo>
                <a:lnTo>
                  <a:pt x="3691180" y="3273965"/>
                </a:lnTo>
                <a:lnTo>
                  <a:pt x="3691180" y="3187445"/>
                </a:lnTo>
                <a:lnTo>
                  <a:pt x="3534409" y="3187445"/>
                </a:lnTo>
                <a:lnTo>
                  <a:pt x="3534409" y="3146773"/>
                </a:lnTo>
                <a:lnTo>
                  <a:pt x="3699315" y="2912601"/>
                </a:lnTo>
                <a:close/>
                <a:moveTo>
                  <a:pt x="961141" y="2911122"/>
                </a:moveTo>
                <a:cubicBezTo>
                  <a:pt x="992692" y="2911122"/>
                  <a:pt x="1018082" y="2920284"/>
                  <a:pt x="1037308" y="2938607"/>
                </a:cubicBezTo>
                <a:cubicBezTo>
                  <a:pt x="1056535" y="2956929"/>
                  <a:pt x="1066148" y="2979237"/>
                  <a:pt x="1066148" y="3005530"/>
                </a:cubicBezTo>
                <a:cubicBezTo>
                  <a:pt x="1066148" y="3022292"/>
                  <a:pt x="1061753" y="3036877"/>
                  <a:pt x="1052961" y="3049284"/>
                </a:cubicBezTo>
                <a:cubicBezTo>
                  <a:pt x="1044169" y="3061690"/>
                  <a:pt x="1030817" y="3071263"/>
                  <a:pt x="1012905" y="3078000"/>
                </a:cubicBezTo>
                <a:cubicBezTo>
                  <a:pt x="1035090" y="3085231"/>
                  <a:pt x="1051975" y="3096899"/>
                  <a:pt x="1063560" y="3113003"/>
                </a:cubicBezTo>
                <a:cubicBezTo>
                  <a:pt x="1075146" y="3129107"/>
                  <a:pt x="1080938" y="3148334"/>
                  <a:pt x="1080938" y="3170683"/>
                </a:cubicBezTo>
                <a:cubicBezTo>
                  <a:pt x="1080938" y="3201577"/>
                  <a:pt x="1070010" y="3227542"/>
                  <a:pt x="1048154" y="3248576"/>
                </a:cubicBezTo>
                <a:cubicBezTo>
                  <a:pt x="1026298" y="3269610"/>
                  <a:pt x="997540" y="3280128"/>
                  <a:pt x="961880" y="3280128"/>
                </a:cubicBezTo>
                <a:cubicBezTo>
                  <a:pt x="926221" y="3280128"/>
                  <a:pt x="897463" y="3269569"/>
                  <a:pt x="875607" y="3248453"/>
                </a:cubicBezTo>
                <a:cubicBezTo>
                  <a:pt x="853751" y="3227336"/>
                  <a:pt x="842822" y="3201002"/>
                  <a:pt x="842822" y="3169451"/>
                </a:cubicBezTo>
                <a:cubicBezTo>
                  <a:pt x="842822" y="3145951"/>
                  <a:pt x="848779" y="3126273"/>
                  <a:pt x="860693" y="3110415"/>
                </a:cubicBezTo>
                <a:cubicBezTo>
                  <a:pt x="872607" y="3094557"/>
                  <a:pt x="889575" y="3083752"/>
                  <a:pt x="911595" y="3078000"/>
                </a:cubicBezTo>
                <a:cubicBezTo>
                  <a:pt x="893190" y="3071263"/>
                  <a:pt x="879550" y="3061649"/>
                  <a:pt x="870677" y="3049160"/>
                </a:cubicBezTo>
                <a:cubicBezTo>
                  <a:pt x="861803" y="3036671"/>
                  <a:pt x="857366" y="3021717"/>
                  <a:pt x="857366" y="3004298"/>
                </a:cubicBezTo>
                <a:cubicBezTo>
                  <a:pt x="857366" y="2978005"/>
                  <a:pt x="866815" y="2955902"/>
                  <a:pt x="885713" y="2937990"/>
                </a:cubicBezTo>
                <a:cubicBezTo>
                  <a:pt x="904611" y="2920078"/>
                  <a:pt x="929754" y="2911122"/>
                  <a:pt x="961141" y="2911122"/>
                </a:cubicBezTo>
                <a:close/>
                <a:moveTo>
                  <a:pt x="753091" y="2166800"/>
                </a:moveTo>
                <a:cubicBezTo>
                  <a:pt x="733372" y="2166800"/>
                  <a:pt x="716199" y="2174852"/>
                  <a:pt x="701574" y="2190957"/>
                </a:cubicBezTo>
                <a:cubicBezTo>
                  <a:pt x="686948" y="2207061"/>
                  <a:pt x="679635" y="2227931"/>
                  <a:pt x="679635" y="2253567"/>
                </a:cubicBezTo>
                <a:cubicBezTo>
                  <a:pt x="679635" y="2276573"/>
                  <a:pt x="686578" y="2295266"/>
                  <a:pt x="700464" y="2309645"/>
                </a:cubicBezTo>
                <a:cubicBezTo>
                  <a:pt x="714350" y="2324024"/>
                  <a:pt x="731482" y="2331213"/>
                  <a:pt x="751859" y="2331213"/>
                </a:cubicBezTo>
                <a:cubicBezTo>
                  <a:pt x="772400" y="2331213"/>
                  <a:pt x="789285" y="2324024"/>
                  <a:pt x="802514" y="2309645"/>
                </a:cubicBezTo>
                <a:cubicBezTo>
                  <a:pt x="815743" y="2295266"/>
                  <a:pt x="822357" y="2275341"/>
                  <a:pt x="822357" y="2249870"/>
                </a:cubicBezTo>
                <a:cubicBezTo>
                  <a:pt x="822357" y="2224398"/>
                  <a:pt x="815578" y="2204185"/>
                  <a:pt x="802021" y="2189231"/>
                </a:cubicBezTo>
                <a:cubicBezTo>
                  <a:pt x="788464" y="2174277"/>
                  <a:pt x="772154" y="2166800"/>
                  <a:pt x="753091" y="2166800"/>
                </a:cubicBezTo>
                <a:close/>
                <a:moveTo>
                  <a:pt x="3871622" y="2130072"/>
                </a:moveTo>
                <a:cubicBezTo>
                  <a:pt x="3891342" y="2130072"/>
                  <a:pt x="3909501" y="2134304"/>
                  <a:pt x="3926098" y="2142767"/>
                </a:cubicBezTo>
                <a:cubicBezTo>
                  <a:pt x="3942696" y="2151230"/>
                  <a:pt x="3955390" y="2162774"/>
                  <a:pt x="3964182" y="2177400"/>
                </a:cubicBezTo>
                <a:cubicBezTo>
                  <a:pt x="3972974" y="2192025"/>
                  <a:pt x="3977369" y="2207554"/>
                  <a:pt x="3977369" y="2223987"/>
                </a:cubicBezTo>
                <a:cubicBezTo>
                  <a:pt x="3977369" y="2239599"/>
                  <a:pt x="3973179" y="2253813"/>
                  <a:pt x="3964798" y="2266631"/>
                </a:cubicBezTo>
                <a:cubicBezTo>
                  <a:pt x="3956417" y="2279449"/>
                  <a:pt x="3944010" y="2289638"/>
                  <a:pt x="3927577" y="2297197"/>
                </a:cubicBezTo>
                <a:cubicBezTo>
                  <a:pt x="3948940" y="2302127"/>
                  <a:pt x="3965538" y="2312356"/>
                  <a:pt x="3977369" y="2327886"/>
                </a:cubicBezTo>
                <a:cubicBezTo>
                  <a:pt x="3989201" y="2343415"/>
                  <a:pt x="3995117" y="2362847"/>
                  <a:pt x="3995117" y="2386182"/>
                </a:cubicBezTo>
                <a:cubicBezTo>
                  <a:pt x="3995117" y="2417734"/>
                  <a:pt x="3983614" y="2444479"/>
                  <a:pt x="3960608" y="2466417"/>
                </a:cubicBezTo>
                <a:cubicBezTo>
                  <a:pt x="3937601" y="2488355"/>
                  <a:pt x="3908515" y="2499324"/>
                  <a:pt x="3873348" y="2499324"/>
                </a:cubicBezTo>
                <a:cubicBezTo>
                  <a:pt x="3841632" y="2499324"/>
                  <a:pt x="3815298" y="2489875"/>
                  <a:pt x="3794346" y="2470977"/>
                </a:cubicBezTo>
                <a:cubicBezTo>
                  <a:pt x="3773393" y="2452079"/>
                  <a:pt x="3761438" y="2427594"/>
                  <a:pt x="3758480" y="2397521"/>
                </a:cubicBezTo>
                <a:lnTo>
                  <a:pt x="3802850" y="2391605"/>
                </a:lnTo>
                <a:cubicBezTo>
                  <a:pt x="3807944" y="2416748"/>
                  <a:pt x="3816613" y="2434865"/>
                  <a:pt x="3828855" y="2445958"/>
                </a:cubicBezTo>
                <a:cubicBezTo>
                  <a:pt x="3841098" y="2457050"/>
                  <a:pt x="3856011" y="2462596"/>
                  <a:pt x="3873594" y="2462596"/>
                </a:cubicBezTo>
                <a:cubicBezTo>
                  <a:pt x="3894464" y="2462596"/>
                  <a:pt x="3912089" y="2455366"/>
                  <a:pt x="3926468" y="2440904"/>
                </a:cubicBezTo>
                <a:cubicBezTo>
                  <a:pt x="3940847" y="2426443"/>
                  <a:pt x="3948036" y="2408531"/>
                  <a:pt x="3948036" y="2387168"/>
                </a:cubicBezTo>
                <a:cubicBezTo>
                  <a:pt x="3948036" y="2366791"/>
                  <a:pt x="3941381" y="2349988"/>
                  <a:pt x="3928070" y="2336760"/>
                </a:cubicBezTo>
                <a:cubicBezTo>
                  <a:pt x="3914759" y="2323531"/>
                  <a:pt x="3897833" y="2316917"/>
                  <a:pt x="3877292" y="2316917"/>
                </a:cubicBezTo>
                <a:cubicBezTo>
                  <a:pt x="3868911" y="2316917"/>
                  <a:pt x="3858476" y="2318560"/>
                  <a:pt x="3845987" y="2321847"/>
                </a:cubicBezTo>
                <a:lnTo>
                  <a:pt x="3850917" y="2282900"/>
                </a:lnTo>
                <a:cubicBezTo>
                  <a:pt x="3853875" y="2283229"/>
                  <a:pt x="3856257" y="2283393"/>
                  <a:pt x="3858065" y="2283393"/>
                </a:cubicBezTo>
                <a:cubicBezTo>
                  <a:pt x="3876963" y="2283393"/>
                  <a:pt x="3893971" y="2278463"/>
                  <a:pt x="3909090" y="2268603"/>
                </a:cubicBezTo>
                <a:cubicBezTo>
                  <a:pt x="3924208" y="2258743"/>
                  <a:pt x="3931768" y="2243543"/>
                  <a:pt x="3931768" y="2223001"/>
                </a:cubicBezTo>
                <a:cubicBezTo>
                  <a:pt x="3931768" y="2206733"/>
                  <a:pt x="3926262" y="2193257"/>
                  <a:pt x="3915252" y="2182576"/>
                </a:cubicBezTo>
                <a:cubicBezTo>
                  <a:pt x="3904242" y="2171894"/>
                  <a:pt x="3890027" y="2166554"/>
                  <a:pt x="3872608" y="2166554"/>
                </a:cubicBezTo>
                <a:cubicBezTo>
                  <a:pt x="3855354" y="2166554"/>
                  <a:pt x="3840975" y="2171977"/>
                  <a:pt x="3829471" y="2182822"/>
                </a:cubicBezTo>
                <a:cubicBezTo>
                  <a:pt x="3817968" y="2193668"/>
                  <a:pt x="3810573" y="2209937"/>
                  <a:pt x="3807287" y="2231629"/>
                </a:cubicBezTo>
                <a:lnTo>
                  <a:pt x="3762917" y="2223741"/>
                </a:lnTo>
                <a:cubicBezTo>
                  <a:pt x="3768340" y="2193997"/>
                  <a:pt x="3780665" y="2170950"/>
                  <a:pt x="3799892" y="2154599"/>
                </a:cubicBezTo>
                <a:cubicBezTo>
                  <a:pt x="3819119" y="2138248"/>
                  <a:pt x="3843029" y="2130072"/>
                  <a:pt x="3871622" y="2130072"/>
                </a:cubicBezTo>
                <a:close/>
                <a:moveTo>
                  <a:pt x="747668" y="2130072"/>
                </a:moveTo>
                <a:cubicBezTo>
                  <a:pt x="771168" y="2130072"/>
                  <a:pt x="792654" y="2136399"/>
                  <a:pt x="812127" y="2149052"/>
                </a:cubicBezTo>
                <a:cubicBezTo>
                  <a:pt x="831600" y="2161706"/>
                  <a:pt x="846390" y="2179741"/>
                  <a:pt x="856497" y="2203158"/>
                </a:cubicBezTo>
                <a:cubicBezTo>
                  <a:pt x="866603" y="2226576"/>
                  <a:pt x="871656" y="2260469"/>
                  <a:pt x="871656" y="2304838"/>
                </a:cubicBezTo>
                <a:cubicBezTo>
                  <a:pt x="871656" y="2351015"/>
                  <a:pt x="866644" y="2387784"/>
                  <a:pt x="856620" y="2415145"/>
                </a:cubicBezTo>
                <a:cubicBezTo>
                  <a:pt x="846596" y="2442507"/>
                  <a:pt x="831683" y="2463336"/>
                  <a:pt x="811881" y="2477632"/>
                </a:cubicBezTo>
                <a:cubicBezTo>
                  <a:pt x="792079" y="2491929"/>
                  <a:pt x="768867" y="2499078"/>
                  <a:pt x="742245" y="2499078"/>
                </a:cubicBezTo>
                <a:cubicBezTo>
                  <a:pt x="713981" y="2499078"/>
                  <a:pt x="690892" y="2491231"/>
                  <a:pt x="672980" y="2475537"/>
                </a:cubicBezTo>
                <a:cubicBezTo>
                  <a:pt x="655068" y="2459844"/>
                  <a:pt x="644304" y="2437782"/>
                  <a:pt x="640689" y="2409353"/>
                </a:cubicBezTo>
                <a:lnTo>
                  <a:pt x="683333" y="2405409"/>
                </a:lnTo>
                <a:cubicBezTo>
                  <a:pt x="686948" y="2425457"/>
                  <a:pt x="693850" y="2440001"/>
                  <a:pt x="704039" y="2449039"/>
                </a:cubicBezTo>
                <a:cubicBezTo>
                  <a:pt x="714227" y="2458077"/>
                  <a:pt x="727291" y="2462596"/>
                  <a:pt x="743231" y="2462596"/>
                </a:cubicBezTo>
                <a:cubicBezTo>
                  <a:pt x="756871" y="2462596"/>
                  <a:pt x="768826" y="2459474"/>
                  <a:pt x="779097" y="2453229"/>
                </a:cubicBezTo>
                <a:cubicBezTo>
                  <a:pt x="789367" y="2446985"/>
                  <a:pt x="797789" y="2438645"/>
                  <a:pt x="804363" y="2428210"/>
                </a:cubicBezTo>
                <a:cubicBezTo>
                  <a:pt x="810936" y="2417775"/>
                  <a:pt x="816441" y="2403683"/>
                  <a:pt x="820878" y="2385936"/>
                </a:cubicBezTo>
                <a:cubicBezTo>
                  <a:pt x="825315" y="2368188"/>
                  <a:pt x="827533" y="2350111"/>
                  <a:pt x="827533" y="2331706"/>
                </a:cubicBezTo>
                <a:cubicBezTo>
                  <a:pt x="827533" y="2329734"/>
                  <a:pt x="827451" y="2326776"/>
                  <a:pt x="827287" y="2322832"/>
                </a:cubicBezTo>
                <a:cubicBezTo>
                  <a:pt x="818413" y="2336965"/>
                  <a:pt x="806293" y="2348427"/>
                  <a:pt x="790929" y="2357219"/>
                </a:cubicBezTo>
                <a:cubicBezTo>
                  <a:pt x="775564" y="2366010"/>
                  <a:pt x="758925" y="2370406"/>
                  <a:pt x="741013" y="2370406"/>
                </a:cubicBezTo>
                <a:cubicBezTo>
                  <a:pt x="711105" y="2370406"/>
                  <a:pt x="685798" y="2359560"/>
                  <a:pt x="665092" y="2337869"/>
                </a:cubicBezTo>
                <a:cubicBezTo>
                  <a:pt x="644386" y="2316177"/>
                  <a:pt x="634033" y="2287583"/>
                  <a:pt x="634033" y="2252088"/>
                </a:cubicBezTo>
                <a:cubicBezTo>
                  <a:pt x="634033" y="2215442"/>
                  <a:pt x="644838" y="2185945"/>
                  <a:pt x="666448" y="2163596"/>
                </a:cubicBezTo>
                <a:cubicBezTo>
                  <a:pt x="688057" y="2141247"/>
                  <a:pt x="715131" y="2130072"/>
                  <a:pt x="747668" y="2130072"/>
                </a:cubicBezTo>
                <a:close/>
                <a:moveTo>
                  <a:pt x="1552575" y="1936750"/>
                </a:moveTo>
                <a:lnTo>
                  <a:pt x="1562100" y="1939925"/>
                </a:lnTo>
                <a:lnTo>
                  <a:pt x="2228850" y="2241550"/>
                </a:lnTo>
                <a:lnTo>
                  <a:pt x="2247900" y="2225675"/>
                </a:lnTo>
                <a:lnTo>
                  <a:pt x="2266950" y="2212975"/>
                </a:lnTo>
                <a:lnTo>
                  <a:pt x="2289175" y="2206625"/>
                </a:lnTo>
                <a:lnTo>
                  <a:pt x="2314575" y="2203450"/>
                </a:lnTo>
                <a:lnTo>
                  <a:pt x="2336800" y="2206625"/>
                </a:lnTo>
                <a:lnTo>
                  <a:pt x="2359025" y="2212975"/>
                </a:lnTo>
                <a:lnTo>
                  <a:pt x="2378075" y="2222500"/>
                </a:lnTo>
                <a:lnTo>
                  <a:pt x="2393950" y="2235200"/>
                </a:lnTo>
                <a:lnTo>
                  <a:pt x="2406650" y="2251075"/>
                </a:lnTo>
                <a:lnTo>
                  <a:pt x="2419350" y="2270125"/>
                </a:lnTo>
                <a:lnTo>
                  <a:pt x="2425700" y="2292350"/>
                </a:lnTo>
                <a:lnTo>
                  <a:pt x="2425700" y="2314575"/>
                </a:lnTo>
                <a:lnTo>
                  <a:pt x="2425700" y="2336800"/>
                </a:lnTo>
                <a:lnTo>
                  <a:pt x="2419350" y="2359025"/>
                </a:lnTo>
                <a:lnTo>
                  <a:pt x="2406650" y="2378075"/>
                </a:lnTo>
                <a:lnTo>
                  <a:pt x="2393950" y="2393950"/>
                </a:lnTo>
                <a:lnTo>
                  <a:pt x="2378075" y="2406650"/>
                </a:lnTo>
                <a:lnTo>
                  <a:pt x="2359025" y="2419350"/>
                </a:lnTo>
                <a:lnTo>
                  <a:pt x="2336800" y="2425700"/>
                </a:lnTo>
                <a:lnTo>
                  <a:pt x="2330450" y="2425700"/>
                </a:lnTo>
                <a:lnTo>
                  <a:pt x="2330450" y="3467100"/>
                </a:lnTo>
                <a:lnTo>
                  <a:pt x="2327275" y="3470275"/>
                </a:lnTo>
                <a:lnTo>
                  <a:pt x="2324100" y="3473450"/>
                </a:lnTo>
                <a:lnTo>
                  <a:pt x="2320925" y="3476625"/>
                </a:lnTo>
                <a:lnTo>
                  <a:pt x="2314575" y="3476625"/>
                </a:lnTo>
                <a:lnTo>
                  <a:pt x="2308225" y="3476625"/>
                </a:lnTo>
                <a:lnTo>
                  <a:pt x="2305050" y="3473450"/>
                </a:lnTo>
                <a:lnTo>
                  <a:pt x="2301875" y="3470275"/>
                </a:lnTo>
                <a:lnTo>
                  <a:pt x="2301875" y="3467100"/>
                </a:lnTo>
                <a:lnTo>
                  <a:pt x="2301875" y="2425700"/>
                </a:lnTo>
                <a:lnTo>
                  <a:pt x="2292350" y="2425700"/>
                </a:lnTo>
                <a:lnTo>
                  <a:pt x="2270125" y="2416175"/>
                </a:lnTo>
                <a:lnTo>
                  <a:pt x="2251075" y="2406650"/>
                </a:lnTo>
                <a:lnTo>
                  <a:pt x="2232025" y="2390775"/>
                </a:lnTo>
                <a:lnTo>
                  <a:pt x="1098550" y="2882900"/>
                </a:lnTo>
                <a:lnTo>
                  <a:pt x="1089025" y="2886075"/>
                </a:lnTo>
                <a:lnTo>
                  <a:pt x="1076325" y="2882900"/>
                </a:lnTo>
                <a:lnTo>
                  <a:pt x="1066800" y="2873375"/>
                </a:lnTo>
                <a:lnTo>
                  <a:pt x="1060450" y="2863850"/>
                </a:lnTo>
                <a:lnTo>
                  <a:pt x="1057275" y="2851150"/>
                </a:lnTo>
                <a:lnTo>
                  <a:pt x="1057275" y="2838450"/>
                </a:lnTo>
                <a:lnTo>
                  <a:pt x="1063625" y="2828925"/>
                </a:lnTo>
                <a:lnTo>
                  <a:pt x="1069975" y="2819400"/>
                </a:lnTo>
                <a:lnTo>
                  <a:pt x="2203450" y="2330450"/>
                </a:lnTo>
                <a:lnTo>
                  <a:pt x="2203450" y="2314575"/>
                </a:lnTo>
                <a:lnTo>
                  <a:pt x="2203450" y="2305050"/>
                </a:lnTo>
                <a:lnTo>
                  <a:pt x="1533525" y="2003425"/>
                </a:lnTo>
                <a:lnTo>
                  <a:pt x="1527175" y="1993900"/>
                </a:lnTo>
                <a:lnTo>
                  <a:pt x="1520825" y="1984375"/>
                </a:lnTo>
                <a:lnTo>
                  <a:pt x="1520825" y="1971675"/>
                </a:lnTo>
                <a:lnTo>
                  <a:pt x="1524000" y="1958975"/>
                </a:lnTo>
                <a:lnTo>
                  <a:pt x="1530350" y="1949450"/>
                </a:lnTo>
                <a:lnTo>
                  <a:pt x="1539875" y="1939925"/>
                </a:lnTo>
                <a:lnTo>
                  <a:pt x="1552575" y="1936750"/>
                </a:lnTo>
                <a:close/>
                <a:moveTo>
                  <a:pt x="1093997" y="1385750"/>
                </a:moveTo>
                <a:cubicBezTo>
                  <a:pt x="1073620" y="1385750"/>
                  <a:pt x="1057352" y="1394378"/>
                  <a:pt x="1045191" y="1411632"/>
                </a:cubicBezTo>
                <a:cubicBezTo>
                  <a:pt x="1029908" y="1433653"/>
                  <a:pt x="1022267" y="1474325"/>
                  <a:pt x="1022267" y="1533648"/>
                </a:cubicBezTo>
                <a:cubicBezTo>
                  <a:pt x="1022267" y="1592972"/>
                  <a:pt x="1029210" y="1632452"/>
                  <a:pt x="1043096" y="1652090"/>
                </a:cubicBezTo>
                <a:cubicBezTo>
                  <a:pt x="1056982" y="1671727"/>
                  <a:pt x="1074113" y="1681546"/>
                  <a:pt x="1094490" y="1681546"/>
                </a:cubicBezTo>
                <a:cubicBezTo>
                  <a:pt x="1114867" y="1681546"/>
                  <a:pt x="1131999" y="1671686"/>
                  <a:pt x="1145885" y="1651966"/>
                </a:cubicBezTo>
                <a:cubicBezTo>
                  <a:pt x="1159771" y="1632247"/>
                  <a:pt x="1166714" y="1592807"/>
                  <a:pt x="1166714" y="1533648"/>
                </a:cubicBezTo>
                <a:cubicBezTo>
                  <a:pt x="1166714" y="1474160"/>
                  <a:pt x="1159771" y="1434639"/>
                  <a:pt x="1145885" y="1415083"/>
                </a:cubicBezTo>
                <a:cubicBezTo>
                  <a:pt x="1131999" y="1395528"/>
                  <a:pt x="1114703" y="1385750"/>
                  <a:pt x="1093997" y="1385750"/>
                </a:cubicBezTo>
                <a:close/>
                <a:moveTo>
                  <a:pt x="3668996" y="1349022"/>
                </a:moveTo>
                <a:cubicBezTo>
                  <a:pt x="3703670" y="1349022"/>
                  <a:pt x="3731113" y="1358636"/>
                  <a:pt x="3751326" y="1377862"/>
                </a:cubicBezTo>
                <a:cubicBezTo>
                  <a:pt x="3771538" y="1397089"/>
                  <a:pt x="3781645" y="1420917"/>
                  <a:pt x="3781645" y="1449346"/>
                </a:cubicBezTo>
                <a:cubicBezTo>
                  <a:pt x="3781645" y="1463807"/>
                  <a:pt x="3778687" y="1478022"/>
                  <a:pt x="3772771" y="1491990"/>
                </a:cubicBezTo>
                <a:cubicBezTo>
                  <a:pt x="3766855" y="1505958"/>
                  <a:pt x="3757036" y="1520666"/>
                  <a:pt x="3743315" y="1536113"/>
                </a:cubicBezTo>
                <a:cubicBezTo>
                  <a:pt x="3729593" y="1551560"/>
                  <a:pt x="3706792" y="1572759"/>
                  <a:pt x="3674912" y="1599709"/>
                </a:cubicBezTo>
                <a:cubicBezTo>
                  <a:pt x="3648290" y="1622058"/>
                  <a:pt x="3631200" y="1637218"/>
                  <a:pt x="3623640" y="1645188"/>
                </a:cubicBezTo>
                <a:cubicBezTo>
                  <a:pt x="3616081" y="1653158"/>
                  <a:pt x="3609837" y="1661169"/>
                  <a:pt x="3604907" y="1669221"/>
                </a:cubicBezTo>
                <a:lnTo>
                  <a:pt x="3782138" y="1669221"/>
                </a:lnTo>
                <a:lnTo>
                  <a:pt x="3782138" y="1711865"/>
                </a:lnTo>
                <a:lnTo>
                  <a:pt x="3543283" y="1711865"/>
                </a:lnTo>
                <a:cubicBezTo>
                  <a:pt x="3542954" y="1701184"/>
                  <a:pt x="3544679" y="1690913"/>
                  <a:pt x="3548459" y="1681053"/>
                </a:cubicBezTo>
                <a:cubicBezTo>
                  <a:pt x="3554539" y="1664784"/>
                  <a:pt x="3564276" y="1648762"/>
                  <a:pt x="3577669" y="1632986"/>
                </a:cubicBezTo>
                <a:cubicBezTo>
                  <a:pt x="3591062" y="1617210"/>
                  <a:pt x="3610412" y="1598970"/>
                  <a:pt x="3635719" y="1578264"/>
                </a:cubicBezTo>
                <a:cubicBezTo>
                  <a:pt x="3674994" y="1546055"/>
                  <a:pt x="3701533" y="1520543"/>
                  <a:pt x="3715337" y="1501727"/>
                </a:cubicBezTo>
                <a:cubicBezTo>
                  <a:pt x="3729141" y="1482911"/>
                  <a:pt x="3736043" y="1465122"/>
                  <a:pt x="3736043" y="1448360"/>
                </a:cubicBezTo>
                <a:cubicBezTo>
                  <a:pt x="3736043" y="1430777"/>
                  <a:pt x="3729757" y="1415946"/>
                  <a:pt x="3717186" y="1403868"/>
                </a:cubicBezTo>
                <a:cubicBezTo>
                  <a:pt x="3704615" y="1391789"/>
                  <a:pt x="3688223" y="1385750"/>
                  <a:pt x="3668010" y="1385750"/>
                </a:cubicBezTo>
                <a:cubicBezTo>
                  <a:pt x="3646647" y="1385750"/>
                  <a:pt x="3629556" y="1392159"/>
                  <a:pt x="3616739" y="1404977"/>
                </a:cubicBezTo>
                <a:cubicBezTo>
                  <a:pt x="3603921" y="1417795"/>
                  <a:pt x="3597430" y="1435542"/>
                  <a:pt x="3597265" y="1458220"/>
                </a:cubicBezTo>
                <a:lnTo>
                  <a:pt x="3551663" y="1453537"/>
                </a:lnTo>
                <a:cubicBezTo>
                  <a:pt x="3554786" y="1419520"/>
                  <a:pt x="3566535" y="1393597"/>
                  <a:pt x="3586912" y="1375767"/>
                </a:cubicBezTo>
                <a:cubicBezTo>
                  <a:pt x="3607289" y="1357937"/>
                  <a:pt x="3634651" y="1349022"/>
                  <a:pt x="3668996" y="1349022"/>
                </a:cubicBezTo>
                <a:close/>
                <a:moveTo>
                  <a:pt x="1094490" y="1349022"/>
                </a:moveTo>
                <a:cubicBezTo>
                  <a:pt x="1113881" y="1349022"/>
                  <a:pt x="1130890" y="1352925"/>
                  <a:pt x="1145515" y="1360731"/>
                </a:cubicBezTo>
                <a:cubicBezTo>
                  <a:pt x="1160141" y="1368536"/>
                  <a:pt x="1172219" y="1379793"/>
                  <a:pt x="1181750" y="1394501"/>
                </a:cubicBezTo>
                <a:cubicBezTo>
                  <a:pt x="1191281" y="1409208"/>
                  <a:pt x="1198758" y="1427121"/>
                  <a:pt x="1204181" y="1448237"/>
                </a:cubicBezTo>
                <a:cubicBezTo>
                  <a:pt x="1209604" y="1469354"/>
                  <a:pt x="1212316" y="1497824"/>
                  <a:pt x="1212316" y="1533648"/>
                </a:cubicBezTo>
                <a:cubicBezTo>
                  <a:pt x="1212316" y="1576046"/>
                  <a:pt x="1207961" y="1610267"/>
                  <a:pt x="1199251" y="1636314"/>
                </a:cubicBezTo>
                <a:cubicBezTo>
                  <a:pt x="1190542" y="1662360"/>
                  <a:pt x="1177519" y="1682491"/>
                  <a:pt x="1160182" y="1696706"/>
                </a:cubicBezTo>
                <a:cubicBezTo>
                  <a:pt x="1142845" y="1710920"/>
                  <a:pt x="1120948" y="1718028"/>
                  <a:pt x="1094490" y="1718028"/>
                </a:cubicBezTo>
                <a:cubicBezTo>
                  <a:pt x="1059652" y="1718028"/>
                  <a:pt x="1032291" y="1705538"/>
                  <a:pt x="1012407" y="1680560"/>
                </a:cubicBezTo>
                <a:cubicBezTo>
                  <a:pt x="988579" y="1650487"/>
                  <a:pt x="976665" y="1601517"/>
                  <a:pt x="976665" y="1533648"/>
                </a:cubicBezTo>
                <a:cubicBezTo>
                  <a:pt x="976665" y="1490922"/>
                  <a:pt x="981061" y="1456536"/>
                  <a:pt x="989853" y="1430489"/>
                </a:cubicBezTo>
                <a:cubicBezTo>
                  <a:pt x="998644" y="1404443"/>
                  <a:pt x="1011709" y="1384353"/>
                  <a:pt x="1029045" y="1370221"/>
                </a:cubicBezTo>
                <a:cubicBezTo>
                  <a:pt x="1046382" y="1356088"/>
                  <a:pt x="1068197" y="1349022"/>
                  <a:pt x="1094490" y="1349022"/>
                </a:cubicBezTo>
                <a:close/>
                <a:moveTo>
                  <a:pt x="838971" y="1349022"/>
                </a:moveTo>
                <a:lnTo>
                  <a:pt x="867565" y="1349022"/>
                </a:lnTo>
                <a:lnTo>
                  <a:pt x="867565" y="1711865"/>
                </a:lnTo>
                <a:lnTo>
                  <a:pt x="823195" y="1711865"/>
                </a:lnTo>
                <a:lnTo>
                  <a:pt x="823195" y="1429134"/>
                </a:lnTo>
                <a:cubicBezTo>
                  <a:pt x="812514" y="1439322"/>
                  <a:pt x="798505" y="1449511"/>
                  <a:pt x="781168" y="1459699"/>
                </a:cubicBezTo>
                <a:cubicBezTo>
                  <a:pt x="763831" y="1469888"/>
                  <a:pt x="748260" y="1477529"/>
                  <a:pt x="734456" y="1482623"/>
                </a:cubicBezTo>
                <a:lnTo>
                  <a:pt x="734456" y="1439733"/>
                </a:lnTo>
                <a:cubicBezTo>
                  <a:pt x="759270" y="1428065"/>
                  <a:pt x="780962" y="1413933"/>
                  <a:pt x="799532" y="1397335"/>
                </a:cubicBezTo>
                <a:cubicBezTo>
                  <a:pt x="818101" y="1380738"/>
                  <a:pt x="831247" y="1364634"/>
                  <a:pt x="838971" y="1349022"/>
                </a:cubicBezTo>
                <a:close/>
                <a:moveTo>
                  <a:pt x="3115715" y="777254"/>
                </a:moveTo>
                <a:lnTo>
                  <a:pt x="3144309" y="777254"/>
                </a:lnTo>
                <a:lnTo>
                  <a:pt x="3144309" y="1140097"/>
                </a:lnTo>
                <a:lnTo>
                  <a:pt x="3099939" y="1140097"/>
                </a:lnTo>
                <a:lnTo>
                  <a:pt x="3099939" y="857366"/>
                </a:lnTo>
                <a:cubicBezTo>
                  <a:pt x="3089258" y="867554"/>
                  <a:pt x="3075249" y="877743"/>
                  <a:pt x="3057912" y="887931"/>
                </a:cubicBezTo>
                <a:cubicBezTo>
                  <a:pt x="3040575" y="898120"/>
                  <a:pt x="3025004" y="905761"/>
                  <a:pt x="3011200" y="910855"/>
                </a:cubicBezTo>
                <a:lnTo>
                  <a:pt x="3011200" y="867965"/>
                </a:lnTo>
                <a:cubicBezTo>
                  <a:pt x="3036014" y="856297"/>
                  <a:pt x="3057706" y="842165"/>
                  <a:pt x="3076276" y="825568"/>
                </a:cubicBezTo>
                <a:cubicBezTo>
                  <a:pt x="3094845" y="808970"/>
                  <a:pt x="3107991" y="792866"/>
                  <a:pt x="3115715" y="777254"/>
                </a:cubicBezTo>
                <a:close/>
                <a:moveTo>
                  <a:pt x="1667915" y="777254"/>
                </a:moveTo>
                <a:lnTo>
                  <a:pt x="1696508" y="777254"/>
                </a:lnTo>
                <a:lnTo>
                  <a:pt x="1696508" y="1140097"/>
                </a:lnTo>
                <a:lnTo>
                  <a:pt x="1652139" y="1140097"/>
                </a:lnTo>
                <a:lnTo>
                  <a:pt x="1652139" y="857366"/>
                </a:lnTo>
                <a:cubicBezTo>
                  <a:pt x="1641457" y="867554"/>
                  <a:pt x="1627448" y="877743"/>
                  <a:pt x="1610111" y="887931"/>
                </a:cubicBezTo>
                <a:cubicBezTo>
                  <a:pt x="1592774" y="898120"/>
                  <a:pt x="1577204" y="905761"/>
                  <a:pt x="1563400" y="910856"/>
                </a:cubicBezTo>
                <a:lnTo>
                  <a:pt x="1563400" y="867965"/>
                </a:lnTo>
                <a:cubicBezTo>
                  <a:pt x="1588214" y="856297"/>
                  <a:pt x="1609906" y="842165"/>
                  <a:pt x="1628475" y="825568"/>
                </a:cubicBezTo>
                <a:cubicBezTo>
                  <a:pt x="1647045" y="808970"/>
                  <a:pt x="1660191" y="792866"/>
                  <a:pt x="1667915" y="777254"/>
                </a:cubicBezTo>
                <a:close/>
                <a:moveTo>
                  <a:pt x="1429790" y="777254"/>
                </a:moveTo>
                <a:lnTo>
                  <a:pt x="1458383" y="777254"/>
                </a:lnTo>
                <a:lnTo>
                  <a:pt x="1458383" y="1140097"/>
                </a:lnTo>
                <a:lnTo>
                  <a:pt x="1414014" y="1140097"/>
                </a:lnTo>
                <a:lnTo>
                  <a:pt x="1414014" y="857366"/>
                </a:lnTo>
                <a:cubicBezTo>
                  <a:pt x="1403332" y="867554"/>
                  <a:pt x="1389323" y="877743"/>
                  <a:pt x="1371986" y="887931"/>
                </a:cubicBezTo>
                <a:cubicBezTo>
                  <a:pt x="1354649" y="898120"/>
                  <a:pt x="1339079" y="905761"/>
                  <a:pt x="1325275" y="910856"/>
                </a:cubicBezTo>
                <a:lnTo>
                  <a:pt x="1325275" y="867965"/>
                </a:lnTo>
                <a:cubicBezTo>
                  <a:pt x="1350089" y="856297"/>
                  <a:pt x="1371781" y="842165"/>
                  <a:pt x="1390350" y="825568"/>
                </a:cubicBezTo>
                <a:cubicBezTo>
                  <a:pt x="1408919" y="808970"/>
                  <a:pt x="1422066" y="792866"/>
                  <a:pt x="1429790" y="777254"/>
                </a:cubicBezTo>
                <a:close/>
                <a:moveTo>
                  <a:pt x="2449527" y="567973"/>
                </a:moveTo>
                <a:cubicBezTo>
                  <a:pt x="2484201" y="567973"/>
                  <a:pt x="2511644" y="577587"/>
                  <a:pt x="2531857" y="596813"/>
                </a:cubicBezTo>
                <a:cubicBezTo>
                  <a:pt x="2552070" y="616040"/>
                  <a:pt x="2562176" y="639868"/>
                  <a:pt x="2562176" y="668297"/>
                </a:cubicBezTo>
                <a:cubicBezTo>
                  <a:pt x="2562176" y="682759"/>
                  <a:pt x="2559218" y="696973"/>
                  <a:pt x="2553302" y="710941"/>
                </a:cubicBezTo>
                <a:cubicBezTo>
                  <a:pt x="2547386" y="724909"/>
                  <a:pt x="2537568" y="739617"/>
                  <a:pt x="2523846" y="755064"/>
                </a:cubicBezTo>
                <a:cubicBezTo>
                  <a:pt x="2510124" y="770511"/>
                  <a:pt x="2487323" y="791710"/>
                  <a:pt x="2455443" y="818660"/>
                </a:cubicBezTo>
                <a:cubicBezTo>
                  <a:pt x="2428822" y="841009"/>
                  <a:pt x="2411731" y="856169"/>
                  <a:pt x="2404172" y="864139"/>
                </a:cubicBezTo>
                <a:cubicBezTo>
                  <a:pt x="2396613" y="872109"/>
                  <a:pt x="2390368" y="880120"/>
                  <a:pt x="2385438" y="888172"/>
                </a:cubicBezTo>
                <a:lnTo>
                  <a:pt x="2562669" y="888172"/>
                </a:lnTo>
                <a:lnTo>
                  <a:pt x="2562669" y="930816"/>
                </a:lnTo>
                <a:lnTo>
                  <a:pt x="2323814" y="930816"/>
                </a:lnTo>
                <a:cubicBezTo>
                  <a:pt x="2323485" y="920135"/>
                  <a:pt x="2325211" y="909864"/>
                  <a:pt x="2328990" y="900004"/>
                </a:cubicBezTo>
                <a:cubicBezTo>
                  <a:pt x="2335071" y="883735"/>
                  <a:pt x="2344807" y="867713"/>
                  <a:pt x="2358200" y="851937"/>
                </a:cubicBezTo>
                <a:cubicBezTo>
                  <a:pt x="2371593" y="836161"/>
                  <a:pt x="2390943" y="817921"/>
                  <a:pt x="2416250" y="797215"/>
                </a:cubicBezTo>
                <a:cubicBezTo>
                  <a:pt x="2455525" y="765006"/>
                  <a:pt x="2482065" y="739494"/>
                  <a:pt x="2495869" y="720678"/>
                </a:cubicBezTo>
                <a:cubicBezTo>
                  <a:pt x="2509672" y="701862"/>
                  <a:pt x="2516574" y="684073"/>
                  <a:pt x="2516574" y="667311"/>
                </a:cubicBezTo>
                <a:cubicBezTo>
                  <a:pt x="2516574" y="649728"/>
                  <a:pt x="2510289" y="634897"/>
                  <a:pt x="2497717" y="622819"/>
                </a:cubicBezTo>
                <a:cubicBezTo>
                  <a:pt x="2485146" y="610740"/>
                  <a:pt x="2468754" y="604701"/>
                  <a:pt x="2448541" y="604701"/>
                </a:cubicBezTo>
                <a:cubicBezTo>
                  <a:pt x="2427178" y="604701"/>
                  <a:pt x="2410088" y="611110"/>
                  <a:pt x="2397270" y="623928"/>
                </a:cubicBezTo>
                <a:cubicBezTo>
                  <a:pt x="2384452" y="636746"/>
                  <a:pt x="2377961" y="654494"/>
                  <a:pt x="2377797" y="677171"/>
                </a:cubicBezTo>
                <a:lnTo>
                  <a:pt x="2332195" y="672488"/>
                </a:lnTo>
                <a:cubicBezTo>
                  <a:pt x="2335317" y="638471"/>
                  <a:pt x="2347067" y="612548"/>
                  <a:pt x="2367444" y="594718"/>
                </a:cubicBezTo>
                <a:cubicBezTo>
                  <a:pt x="2387821" y="576888"/>
                  <a:pt x="2415182" y="567973"/>
                  <a:pt x="2449527" y="567973"/>
                </a:cubicBezTo>
                <a:close/>
                <a:moveTo>
                  <a:pt x="2191790" y="567973"/>
                </a:moveTo>
                <a:lnTo>
                  <a:pt x="2220383" y="567973"/>
                </a:lnTo>
                <a:lnTo>
                  <a:pt x="2220383" y="930816"/>
                </a:lnTo>
                <a:lnTo>
                  <a:pt x="2176014" y="930816"/>
                </a:lnTo>
                <a:lnTo>
                  <a:pt x="2176014" y="648084"/>
                </a:lnTo>
                <a:cubicBezTo>
                  <a:pt x="2165332" y="658273"/>
                  <a:pt x="2151323" y="668462"/>
                  <a:pt x="2133986" y="678650"/>
                </a:cubicBezTo>
                <a:cubicBezTo>
                  <a:pt x="2116649" y="688839"/>
                  <a:pt x="2101079" y="696480"/>
                  <a:pt x="2087275" y="701574"/>
                </a:cubicBezTo>
                <a:lnTo>
                  <a:pt x="2087275" y="658684"/>
                </a:lnTo>
                <a:cubicBezTo>
                  <a:pt x="2112089" y="647016"/>
                  <a:pt x="2133781" y="632884"/>
                  <a:pt x="2152350" y="616287"/>
                </a:cubicBezTo>
                <a:cubicBezTo>
                  <a:pt x="2170919" y="599689"/>
                  <a:pt x="2184066" y="583585"/>
                  <a:pt x="2191790" y="567973"/>
                </a:cubicBezTo>
                <a:close/>
                <a:moveTo>
                  <a:pt x="2298700" y="288925"/>
                </a:moveTo>
                <a:lnTo>
                  <a:pt x="2197100" y="292100"/>
                </a:lnTo>
                <a:lnTo>
                  <a:pt x="2092325" y="298450"/>
                </a:lnTo>
                <a:lnTo>
                  <a:pt x="1993900" y="311150"/>
                </a:lnTo>
                <a:lnTo>
                  <a:pt x="1892300" y="330200"/>
                </a:lnTo>
                <a:lnTo>
                  <a:pt x="1797050" y="352425"/>
                </a:lnTo>
                <a:lnTo>
                  <a:pt x="1701800" y="377825"/>
                </a:lnTo>
                <a:lnTo>
                  <a:pt x="1606550" y="409575"/>
                </a:lnTo>
                <a:lnTo>
                  <a:pt x="1514475" y="447675"/>
                </a:lnTo>
                <a:lnTo>
                  <a:pt x="1425575" y="485775"/>
                </a:lnTo>
                <a:lnTo>
                  <a:pt x="1339850" y="530225"/>
                </a:lnTo>
                <a:lnTo>
                  <a:pt x="1254125" y="581025"/>
                </a:lnTo>
                <a:lnTo>
                  <a:pt x="1174750" y="631825"/>
                </a:lnTo>
                <a:lnTo>
                  <a:pt x="1095375" y="688975"/>
                </a:lnTo>
                <a:lnTo>
                  <a:pt x="1019175" y="746125"/>
                </a:lnTo>
                <a:lnTo>
                  <a:pt x="946150" y="809625"/>
                </a:lnTo>
                <a:lnTo>
                  <a:pt x="876300" y="876300"/>
                </a:lnTo>
                <a:lnTo>
                  <a:pt x="809625" y="946150"/>
                </a:lnTo>
                <a:lnTo>
                  <a:pt x="746125" y="1019175"/>
                </a:lnTo>
                <a:lnTo>
                  <a:pt x="685800" y="1095375"/>
                </a:lnTo>
                <a:lnTo>
                  <a:pt x="631825" y="1174750"/>
                </a:lnTo>
                <a:lnTo>
                  <a:pt x="577850" y="1257300"/>
                </a:lnTo>
                <a:lnTo>
                  <a:pt x="530225" y="1339850"/>
                </a:lnTo>
                <a:lnTo>
                  <a:pt x="485775" y="1428750"/>
                </a:lnTo>
                <a:lnTo>
                  <a:pt x="444500" y="1517650"/>
                </a:lnTo>
                <a:lnTo>
                  <a:pt x="409575" y="1609725"/>
                </a:lnTo>
                <a:lnTo>
                  <a:pt x="377825" y="1701800"/>
                </a:lnTo>
                <a:lnTo>
                  <a:pt x="349250" y="1797050"/>
                </a:lnTo>
                <a:lnTo>
                  <a:pt x="327025" y="1895475"/>
                </a:lnTo>
                <a:lnTo>
                  <a:pt x="311150" y="1993900"/>
                </a:lnTo>
                <a:lnTo>
                  <a:pt x="298450" y="2095500"/>
                </a:lnTo>
                <a:lnTo>
                  <a:pt x="288925" y="2197100"/>
                </a:lnTo>
                <a:lnTo>
                  <a:pt x="285750" y="2301875"/>
                </a:lnTo>
                <a:lnTo>
                  <a:pt x="288925" y="2403475"/>
                </a:lnTo>
                <a:lnTo>
                  <a:pt x="298450" y="2505075"/>
                </a:lnTo>
                <a:lnTo>
                  <a:pt x="311150" y="2606675"/>
                </a:lnTo>
                <a:lnTo>
                  <a:pt x="327025" y="2705100"/>
                </a:lnTo>
                <a:lnTo>
                  <a:pt x="349250" y="2803525"/>
                </a:lnTo>
                <a:lnTo>
                  <a:pt x="377825" y="2898775"/>
                </a:lnTo>
                <a:lnTo>
                  <a:pt x="409575" y="2990850"/>
                </a:lnTo>
                <a:lnTo>
                  <a:pt x="444500" y="3082925"/>
                </a:lnTo>
                <a:lnTo>
                  <a:pt x="485775" y="3171825"/>
                </a:lnTo>
                <a:lnTo>
                  <a:pt x="530225" y="3260725"/>
                </a:lnTo>
                <a:lnTo>
                  <a:pt x="577850" y="3343275"/>
                </a:lnTo>
                <a:lnTo>
                  <a:pt x="631825" y="3425825"/>
                </a:lnTo>
                <a:lnTo>
                  <a:pt x="685800" y="3505200"/>
                </a:lnTo>
                <a:lnTo>
                  <a:pt x="746125" y="3581400"/>
                </a:lnTo>
                <a:lnTo>
                  <a:pt x="809625" y="3654425"/>
                </a:lnTo>
                <a:lnTo>
                  <a:pt x="876300" y="3724275"/>
                </a:lnTo>
                <a:lnTo>
                  <a:pt x="946150" y="3790950"/>
                </a:lnTo>
                <a:lnTo>
                  <a:pt x="1019175" y="3854450"/>
                </a:lnTo>
                <a:lnTo>
                  <a:pt x="1095375" y="3911600"/>
                </a:lnTo>
                <a:lnTo>
                  <a:pt x="1174750" y="3968750"/>
                </a:lnTo>
                <a:lnTo>
                  <a:pt x="1254125" y="4022725"/>
                </a:lnTo>
                <a:lnTo>
                  <a:pt x="1339850" y="4070350"/>
                </a:lnTo>
                <a:lnTo>
                  <a:pt x="1425575" y="4114800"/>
                </a:lnTo>
                <a:lnTo>
                  <a:pt x="1514475" y="4156075"/>
                </a:lnTo>
                <a:lnTo>
                  <a:pt x="1606550" y="4191000"/>
                </a:lnTo>
                <a:lnTo>
                  <a:pt x="1701800" y="4222750"/>
                </a:lnTo>
                <a:lnTo>
                  <a:pt x="1797050" y="4248150"/>
                </a:lnTo>
                <a:lnTo>
                  <a:pt x="1892300" y="4270375"/>
                </a:lnTo>
                <a:lnTo>
                  <a:pt x="1993900" y="4289425"/>
                </a:lnTo>
                <a:lnTo>
                  <a:pt x="2092325" y="4302125"/>
                </a:lnTo>
                <a:lnTo>
                  <a:pt x="2197100" y="4311650"/>
                </a:lnTo>
                <a:lnTo>
                  <a:pt x="2298700" y="4311650"/>
                </a:lnTo>
                <a:lnTo>
                  <a:pt x="2403475" y="4311650"/>
                </a:lnTo>
                <a:lnTo>
                  <a:pt x="2505075" y="4302125"/>
                </a:lnTo>
                <a:lnTo>
                  <a:pt x="2606675" y="4289425"/>
                </a:lnTo>
                <a:lnTo>
                  <a:pt x="2705100" y="4270375"/>
                </a:lnTo>
                <a:lnTo>
                  <a:pt x="2803525" y="4248150"/>
                </a:lnTo>
                <a:lnTo>
                  <a:pt x="2898775" y="4222750"/>
                </a:lnTo>
                <a:lnTo>
                  <a:pt x="2990850" y="4191000"/>
                </a:lnTo>
                <a:lnTo>
                  <a:pt x="3082925" y="4156075"/>
                </a:lnTo>
                <a:lnTo>
                  <a:pt x="3171825" y="4114800"/>
                </a:lnTo>
                <a:lnTo>
                  <a:pt x="3257550" y="4070350"/>
                </a:lnTo>
                <a:lnTo>
                  <a:pt x="3343275" y="4022725"/>
                </a:lnTo>
                <a:lnTo>
                  <a:pt x="3425825" y="3968750"/>
                </a:lnTo>
                <a:lnTo>
                  <a:pt x="3502025" y="3911600"/>
                </a:lnTo>
                <a:lnTo>
                  <a:pt x="3578225" y="3854450"/>
                </a:lnTo>
                <a:lnTo>
                  <a:pt x="3651250" y="3790950"/>
                </a:lnTo>
                <a:lnTo>
                  <a:pt x="3721100" y="3724275"/>
                </a:lnTo>
                <a:lnTo>
                  <a:pt x="3787775" y="3654425"/>
                </a:lnTo>
                <a:lnTo>
                  <a:pt x="3851275" y="3581400"/>
                </a:lnTo>
                <a:lnTo>
                  <a:pt x="3911600" y="3505200"/>
                </a:lnTo>
                <a:lnTo>
                  <a:pt x="3968750" y="3425825"/>
                </a:lnTo>
                <a:lnTo>
                  <a:pt x="4019550" y="3343275"/>
                </a:lnTo>
                <a:lnTo>
                  <a:pt x="4067175" y="3260725"/>
                </a:lnTo>
                <a:lnTo>
                  <a:pt x="4111625" y="3171825"/>
                </a:lnTo>
                <a:lnTo>
                  <a:pt x="4152900" y="3082925"/>
                </a:lnTo>
                <a:lnTo>
                  <a:pt x="4187825" y="2990850"/>
                </a:lnTo>
                <a:lnTo>
                  <a:pt x="4219575" y="2898775"/>
                </a:lnTo>
                <a:lnTo>
                  <a:pt x="4248150" y="2803525"/>
                </a:lnTo>
                <a:lnTo>
                  <a:pt x="4270375" y="2705100"/>
                </a:lnTo>
                <a:lnTo>
                  <a:pt x="4289425" y="2606675"/>
                </a:lnTo>
                <a:lnTo>
                  <a:pt x="4302125" y="2505075"/>
                </a:lnTo>
                <a:lnTo>
                  <a:pt x="4308475" y="2403475"/>
                </a:lnTo>
                <a:lnTo>
                  <a:pt x="4311650" y="2301875"/>
                </a:lnTo>
                <a:lnTo>
                  <a:pt x="4308475" y="2197100"/>
                </a:lnTo>
                <a:lnTo>
                  <a:pt x="4302125" y="2095500"/>
                </a:lnTo>
                <a:lnTo>
                  <a:pt x="4289425" y="1993900"/>
                </a:lnTo>
                <a:lnTo>
                  <a:pt x="4270375" y="1895475"/>
                </a:lnTo>
                <a:lnTo>
                  <a:pt x="4248150" y="1797050"/>
                </a:lnTo>
                <a:lnTo>
                  <a:pt x="4219575" y="1701800"/>
                </a:lnTo>
                <a:lnTo>
                  <a:pt x="4187825" y="1609725"/>
                </a:lnTo>
                <a:lnTo>
                  <a:pt x="4152900" y="1517650"/>
                </a:lnTo>
                <a:lnTo>
                  <a:pt x="4111625" y="1428750"/>
                </a:lnTo>
                <a:lnTo>
                  <a:pt x="4067175" y="1339850"/>
                </a:lnTo>
                <a:lnTo>
                  <a:pt x="4019550" y="1257300"/>
                </a:lnTo>
                <a:lnTo>
                  <a:pt x="3968750" y="1174750"/>
                </a:lnTo>
                <a:lnTo>
                  <a:pt x="3911600" y="1095375"/>
                </a:lnTo>
                <a:lnTo>
                  <a:pt x="3851275" y="1019175"/>
                </a:lnTo>
                <a:lnTo>
                  <a:pt x="3787775" y="946150"/>
                </a:lnTo>
                <a:lnTo>
                  <a:pt x="3721100" y="876300"/>
                </a:lnTo>
                <a:lnTo>
                  <a:pt x="3651250" y="809625"/>
                </a:lnTo>
                <a:lnTo>
                  <a:pt x="3578225" y="746125"/>
                </a:lnTo>
                <a:lnTo>
                  <a:pt x="3502025" y="688975"/>
                </a:lnTo>
                <a:lnTo>
                  <a:pt x="3425825" y="631825"/>
                </a:lnTo>
                <a:lnTo>
                  <a:pt x="3343275" y="581025"/>
                </a:lnTo>
                <a:lnTo>
                  <a:pt x="3257550" y="530225"/>
                </a:lnTo>
                <a:lnTo>
                  <a:pt x="3171825" y="485775"/>
                </a:lnTo>
                <a:lnTo>
                  <a:pt x="3082925" y="447675"/>
                </a:lnTo>
                <a:lnTo>
                  <a:pt x="2990850" y="409575"/>
                </a:lnTo>
                <a:lnTo>
                  <a:pt x="2898775" y="377825"/>
                </a:lnTo>
                <a:lnTo>
                  <a:pt x="2803525" y="352425"/>
                </a:lnTo>
                <a:lnTo>
                  <a:pt x="2705100" y="330200"/>
                </a:lnTo>
                <a:lnTo>
                  <a:pt x="2606675" y="311150"/>
                </a:lnTo>
                <a:lnTo>
                  <a:pt x="2505075" y="298450"/>
                </a:lnTo>
                <a:lnTo>
                  <a:pt x="2403475" y="292100"/>
                </a:lnTo>
                <a:lnTo>
                  <a:pt x="2298700" y="288925"/>
                </a:lnTo>
                <a:close/>
                <a:moveTo>
                  <a:pt x="1146175" y="0"/>
                </a:moveTo>
                <a:lnTo>
                  <a:pt x="1285875" y="0"/>
                </a:lnTo>
                <a:lnTo>
                  <a:pt x="1454150" y="0"/>
                </a:lnTo>
                <a:lnTo>
                  <a:pt x="3175000" y="0"/>
                </a:lnTo>
                <a:lnTo>
                  <a:pt x="3343275" y="0"/>
                </a:lnTo>
                <a:lnTo>
                  <a:pt x="3482975" y="0"/>
                </a:lnTo>
                <a:lnTo>
                  <a:pt x="3562350" y="3175"/>
                </a:lnTo>
                <a:lnTo>
                  <a:pt x="3638550" y="9525"/>
                </a:lnTo>
                <a:lnTo>
                  <a:pt x="3714750" y="15875"/>
                </a:lnTo>
                <a:lnTo>
                  <a:pt x="3787775" y="28575"/>
                </a:lnTo>
                <a:lnTo>
                  <a:pt x="3860800" y="44450"/>
                </a:lnTo>
                <a:lnTo>
                  <a:pt x="3933825" y="63500"/>
                </a:lnTo>
                <a:lnTo>
                  <a:pt x="4003675" y="88900"/>
                </a:lnTo>
                <a:lnTo>
                  <a:pt x="4076700" y="120650"/>
                </a:lnTo>
                <a:lnTo>
                  <a:pt x="4108450" y="139700"/>
                </a:lnTo>
                <a:lnTo>
                  <a:pt x="4143375" y="158750"/>
                </a:lnTo>
                <a:lnTo>
                  <a:pt x="4206875" y="203200"/>
                </a:lnTo>
                <a:lnTo>
                  <a:pt x="4267200" y="254000"/>
                </a:lnTo>
                <a:lnTo>
                  <a:pt x="4324350" y="304800"/>
                </a:lnTo>
                <a:lnTo>
                  <a:pt x="4375150" y="361950"/>
                </a:lnTo>
                <a:lnTo>
                  <a:pt x="4425950" y="422275"/>
                </a:lnTo>
                <a:lnTo>
                  <a:pt x="4470400" y="485775"/>
                </a:lnTo>
                <a:lnTo>
                  <a:pt x="4489450" y="517525"/>
                </a:lnTo>
                <a:lnTo>
                  <a:pt x="4508500" y="552450"/>
                </a:lnTo>
                <a:lnTo>
                  <a:pt x="4540250" y="622300"/>
                </a:lnTo>
                <a:lnTo>
                  <a:pt x="4565650" y="695325"/>
                </a:lnTo>
                <a:lnTo>
                  <a:pt x="4584700" y="768350"/>
                </a:lnTo>
                <a:lnTo>
                  <a:pt x="4600575" y="841375"/>
                </a:lnTo>
                <a:lnTo>
                  <a:pt x="4613275" y="914400"/>
                </a:lnTo>
                <a:lnTo>
                  <a:pt x="4619625" y="990600"/>
                </a:lnTo>
                <a:lnTo>
                  <a:pt x="4625975" y="1066800"/>
                </a:lnTo>
                <a:lnTo>
                  <a:pt x="4625975" y="1146175"/>
                </a:lnTo>
                <a:lnTo>
                  <a:pt x="4629150" y="1282700"/>
                </a:lnTo>
                <a:lnTo>
                  <a:pt x="4629150" y="1454150"/>
                </a:lnTo>
                <a:lnTo>
                  <a:pt x="4629150" y="3175000"/>
                </a:lnTo>
                <a:lnTo>
                  <a:pt x="4629150" y="3343275"/>
                </a:lnTo>
                <a:lnTo>
                  <a:pt x="4625975" y="3482975"/>
                </a:lnTo>
                <a:lnTo>
                  <a:pt x="4625975" y="3562350"/>
                </a:lnTo>
                <a:lnTo>
                  <a:pt x="4619625" y="3638550"/>
                </a:lnTo>
                <a:lnTo>
                  <a:pt x="4613275" y="3714750"/>
                </a:lnTo>
                <a:lnTo>
                  <a:pt x="4600575" y="3787775"/>
                </a:lnTo>
                <a:lnTo>
                  <a:pt x="4584700" y="3860800"/>
                </a:lnTo>
                <a:lnTo>
                  <a:pt x="4565650" y="3933825"/>
                </a:lnTo>
                <a:lnTo>
                  <a:pt x="4540250" y="4003675"/>
                </a:lnTo>
                <a:lnTo>
                  <a:pt x="4508500" y="4073525"/>
                </a:lnTo>
                <a:lnTo>
                  <a:pt x="4489450" y="4108450"/>
                </a:lnTo>
                <a:lnTo>
                  <a:pt x="4470400" y="4143375"/>
                </a:lnTo>
                <a:lnTo>
                  <a:pt x="4425950" y="4206875"/>
                </a:lnTo>
                <a:lnTo>
                  <a:pt x="4375150" y="4267200"/>
                </a:lnTo>
                <a:lnTo>
                  <a:pt x="4324350" y="4324350"/>
                </a:lnTo>
                <a:lnTo>
                  <a:pt x="4267200" y="4375150"/>
                </a:lnTo>
                <a:lnTo>
                  <a:pt x="4206875" y="4425950"/>
                </a:lnTo>
                <a:lnTo>
                  <a:pt x="4143375" y="4470400"/>
                </a:lnTo>
                <a:lnTo>
                  <a:pt x="4108450" y="4489450"/>
                </a:lnTo>
                <a:lnTo>
                  <a:pt x="4076700" y="4508500"/>
                </a:lnTo>
                <a:lnTo>
                  <a:pt x="4003675" y="4540250"/>
                </a:lnTo>
                <a:lnTo>
                  <a:pt x="3933825" y="4565650"/>
                </a:lnTo>
                <a:lnTo>
                  <a:pt x="3860800" y="4584700"/>
                </a:lnTo>
                <a:lnTo>
                  <a:pt x="3787775" y="4600575"/>
                </a:lnTo>
                <a:lnTo>
                  <a:pt x="3714750" y="4613275"/>
                </a:lnTo>
                <a:lnTo>
                  <a:pt x="3638550" y="4619625"/>
                </a:lnTo>
                <a:lnTo>
                  <a:pt x="3562350" y="4625975"/>
                </a:lnTo>
                <a:lnTo>
                  <a:pt x="3482975" y="4625975"/>
                </a:lnTo>
                <a:lnTo>
                  <a:pt x="3343275" y="4629150"/>
                </a:lnTo>
                <a:lnTo>
                  <a:pt x="3175000" y="4629150"/>
                </a:lnTo>
                <a:lnTo>
                  <a:pt x="1454150" y="4629150"/>
                </a:lnTo>
                <a:lnTo>
                  <a:pt x="1285875" y="4629150"/>
                </a:lnTo>
                <a:lnTo>
                  <a:pt x="1146175" y="4625975"/>
                </a:lnTo>
                <a:lnTo>
                  <a:pt x="1066800" y="4625975"/>
                </a:lnTo>
                <a:lnTo>
                  <a:pt x="990600" y="4619625"/>
                </a:lnTo>
                <a:lnTo>
                  <a:pt x="914400" y="4613275"/>
                </a:lnTo>
                <a:lnTo>
                  <a:pt x="841375" y="4600575"/>
                </a:lnTo>
                <a:lnTo>
                  <a:pt x="768350" y="4584700"/>
                </a:lnTo>
                <a:lnTo>
                  <a:pt x="695325" y="4565650"/>
                </a:lnTo>
                <a:lnTo>
                  <a:pt x="625475" y="4540250"/>
                </a:lnTo>
                <a:lnTo>
                  <a:pt x="555625" y="4508500"/>
                </a:lnTo>
                <a:lnTo>
                  <a:pt x="520700" y="4489450"/>
                </a:lnTo>
                <a:lnTo>
                  <a:pt x="485775" y="4470400"/>
                </a:lnTo>
                <a:lnTo>
                  <a:pt x="422275" y="4425950"/>
                </a:lnTo>
                <a:lnTo>
                  <a:pt x="361950" y="4375150"/>
                </a:lnTo>
                <a:lnTo>
                  <a:pt x="304800" y="4324350"/>
                </a:lnTo>
                <a:lnTo>
                  <a:pt x="254000" y="4267200"/>
                </a:lnTo>
                <a:lnTo>
                  <a:pt x="203200" y="4206875"/>
                </a:lnTo>
                <a:lnTo>
                  <a:pt x="158750" y="4143375"/>
                </a:lnTo>
                <a:lnTo>
                  <a:pt x="139700" y="4108450"/>
                </a:lnTo>
                <a:lnTo>
                  <a:pt x="120650" y="4073525"/>
                </a:lnTo>
                <a:lnTo>
                  <a:pt x="88900" y="4003675"/>
                </a:lnTo>
                <a:lnTo>
                  <a:pt x="63500" y="3933825"/>
                </a:lnTo>
                <a:lnTo>
                  <a:pt x="44450" y="3860800"/>
                </a:lnTo>
                <a:lnTo>
                  <a:pt x="28575" y="3787775"/>
                </a:lnTo>
                <a:lnTo>
                  <a:pt x="15875" y="3714750"/>
                </a:lnTo>
                <a:lnTo>
                  <a:pt x="9525" y="3638550"/>
                </a:lnTo>
                <a:lnTo>
                  <a:pt x="3175" y="3562350"/>
                </a:lnTo>
                <a:lnTo>
                  <a:pt x="3175" y="3482975"/>
                </a:lnTo>
                <a:lnTo>
                  <a:pt x="0" y="3343275"/>
                </a:lnTo>
                <a:lnTo>
                  <a:pt x="0" y="3175000"/>
                </a:lnTo>
                <a:lnTo>
                  <a:pt x="0" y="1454150"/>
                </a:lnTo>
                <a:lnTo>
                  <a:pt x="0" y="1282700"/>
                </a:lnTo>
                <a:lnTo>
                  <a:pt x="3175" y="1146175"/>
                </a:lnTo>
                <a:lnTo>
                  <a:pt x="3175" y="1066800"/>
                </a:lnTo>
                <a:lnTo>
                  <a:pt x="9525" y="990600"/>
                </a:lnTo>
                <a:lnTo>
                  <a:pt x="15875" y="914400"/>
                </a:lnTo>
                <a:lnTo>
                  <a:pt x="28575" y="841375"/>
                </a:lnTo>
                <a:lnTo>
                  <a:pt x="44450" y="768350"/>
                </a:lnTo>
                <a:lnTo>
                  <a:pt x="63500" y="695325"/>
                </a:lnTo>
                <a:lnTo>
                  <a:pt x="88900" y="622300"/>
                </a:lnTo>
                <a:lnTo>
                  <a:pt x="120650" y="552450"/>
                </a:lnTo>
                <a:lnTo>
                  <a:pt x="139700" y="517525"/>
                </a:lnTo>
                <a:lnTo>
                  <a:pt x="158750" y="485775"/>
                </a:lnTo>
                <a:lnTo>
                  <a:pt x="203200" y="422275"/>
                </a:lnTo>
                <a:lnTo>
                  <a:pt x="254000" y="361950"/>
                </a:lnTo>
                <a:lnTo>
                  <a:pt x="304800" y="304800"/>
                </a:lnTo>
                <a:lnTo>
                  <a:pt x="361950" y="254000"/>
                </a:lnTo>
                <a:lnTo>
                  <a:pt x="422275" y="203200"/>
                </a:lnTo>
                <a:lnTo>
                  <a:pt x="485775" y="158750"/>
                </a:lnTo>
                <a:lnTo>
                  <a:pt x="520700" y="139700"/>
                </a:lnTo>
                <a:lnTo>
                  <a:pt x="555625" y="120650"/>
                </a:lnTo>
                <a:lnTo>
                  <a:pt x="625475" y="88900"/>
                </a:lnTo>
                <a:lnTo>
                  <a:pt x="695325" y="63500"/>
                </a:lnTo>
                <a:lnTo>
                  <a:pt x="768350" y="44450"/>
                </a:lnTo>
                <a:lnTo>
                  <a:pt x="841375" y="28575"/>
                </a:lnTo>
                <a:lnTo>
                  <a:pt x="914400" y="15875"/>
                </a:lnTo>
                <a:lnTo>
                  <a:pt x="990600" y="9525"/>
                </a:lnTo>
                <a:lnTo>
                  <a:pt x="1066800" y="3175"/>
                </a:lnTo>
                <a:lnTo>
                  <a:pt x="11461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2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1F7C300-BC3F-4B05-A66F-190E329DB3B3"/>
  <p:tag name="ISPRING_ULTRA_SCORM_SLIDE_COUNT" val="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uevVKFQ6tKGQEAAAHEQAAHQAAAHVuaXZlcnNhbC9jb21tb25fbWVzc2FnZXMubG5nrVhtb9s2EP5eoP+BEFBgA7a0HdCiGBIHtMTYRGTJleg42QsERmJsIpSY6cVt9mm/Zj9sv2RHyk7ivkBSEsA2TMr33PHunrujD48/5wptRFlJXRw5bw/eOEgUqc5ksTpyFuzk5w8OqmpeZFzpQhw5hXbQ8ejli0PFi1XDVwK+v3yB0GEuqgqW1cis7tdIZkfOfJy44WyOg4vEDydhMqYTZ+Tq/IYXt8jXK/1H+cMv7z98fvvu/Y+Hr7eSfYDiGfb9fShkkd696QEUsCj0E0AjfhKQc+aMzOcwuXDBfBoQZ7T9Mkx6HpEzZ2Q+O+UWUUQClsQ+9UhC4yQImfWFTxjxnNGFbtCabwSqNdpI8QnVawGRrGUpUKVkZh+kGjaKRnQp88IZpkESkZhF1GU0DJxRrMvy9icLy5t6rUtQV6FMVvxSiczqhJyxz29KUYFqXkNOIXjVawm/1DmXxUGn6ggvaTBJWBj6cUICb7fjjEiRIa/kRs1AlAjHJAKAkleifIRsYrPMiiOs1DCEKZ1MfXgzY8JUrtYK3vVQO+YEYjAXRZcU5AiJILvieBlGnnEaqEIc3fCq+qTLbC8/HgaqC5gGbggp6LIH4Mxg7IAhxhIqR1mKtO4Cm5E4xhOSjMNzSGTgXThEIjwFup0OkbggMVCExF0yAT6jE2wS3lBsl/87fqXcpLO6RTxNQc64byN1U8GOcSmwwDKtOhimJiYfFxA2iv3v0LhFBe/a1UpuBNhRZqLsVASVxSWeyaKPC/pbcoKpT7wE0soLlwmzJc9ozPktKnSNeLbhRSrQpUh5A7l+C88ymdlnJs5W/1+N/BvxeltVXm0LUuCR81dD7dmrYd8wq6nAproW+U3dpdo4bGv+Y6wwOf1dE/oc/XH6Y5cEOKLh80Smknmj2qr75PjcWTY0Rp1GPNFT/aP13JbEbW0dUyhYY6n7SxDopqZ/QANU/aVocAKK5m2JhhpOi6sBOoNwCxBo9FiMM3DVngln4MIB8ksyjimD2WgpLitZd44dlo1tgL4d2hTmPCVqcU/GS3GlYcJRgm/a6QO6kI10Z0AfDDd7rYJR5oPJAQCu2uQBSCVzsD/rgbmYkZ0H2gK/d5KlblRmyavktS3y4NsmF1+PTVelzu2u4tUuedsmc/wUK9rDRa3S+YD2f8e/3vF5QL/HRykmOHKniYsDl5hB33BV9RQCChhX+CxOfDw24sCFnNfpGprplW6KrCdQO6t75AQD2PbMseBluv7vn397YnxhSbuLtru/DgIBYpsqSO7Afg90Lao/u0AYHu/L2UUfqe3dZifX86rDKGThs9wheNtacp3D1kG3XkjybdAwY9idzoAHsU173ZQwug1BmOHoFGqZncKd0YyX11AImdZqEIp1tUnAepj2++tlUytZiCGyT2sl5sCMzhPsefauDeRTMr1ue2YGN4p0e+lWcOnuC+ZOcQB19gs8kcl6IKBtTbsqBERv1/c033zdqe5Wlf3L4vD1g38w/gdQSwMEFAACAAgAbnr1SodBeortAwAAAhEAACcAAAB1bml2ZXJzYWwvZmxhc2hfcHVibGlzaGluZ19zZXR0aW5ncy54bWzVWO9u2kgQ/85TrHzqx+Kkl1xSZIiixCioBDjs3LU6naLFHvBe1ruudw2ln+5p+mB9kpv1AoFCWtMep5xQBJ6d+c3/GW+8iw8pJ1PIFZOi6RzXjxwCIpIxE5Omcxe2X547RGkqYsqlgKYjpEMuWjUvK0acqSQArZFVEYQRqpHpppNonTVcdzab1ZnKcnMqeaERX9UjmbpZDgqEhtzNOJ3jl55noJwFQgUA/EulWIi1ajVCPIt0K+OCA2ExWi6YcYryNqcqcVzLNqLRwySXhYivJJc5ySejpvPT+aX5LHks1DVLQZiYqBYSDVk3aBwzYwXlAfsIJAE2SdDcsxOHzFisk6bz6sSgILe7jVJiW9epQbmSGAOhF/ApaBpTTe2j1afhg1ZLgiXFc0FTFoV4Qoz/Tec6vA+6nWv/vtcP/eD+JrztWhv2EAr9t+EeQmEn7Pr78FeFv3k38IfdTu/Nfdjvd8PO4FEKI7oREM/djJiHkZVFHsEqYJ5OinQkKONYo1+EUYHGKuc0n0Ao2wyTOKZcgUP+ymDya0E503NshiNshgeA7FJlEOmhSVvT0XkBziOcBUTDMJerkjh9vSqJs/MN112r/dGtnVZ6VGsaJVg8SCtN89x10pJtLMWGa+aZjCSPVw5BOoK4R1NYa4nggYk2ch47ZIxJ4OjqZc4odwjT6Hq0ElbFSGmmy9Zrr3MSxMIZAeQ22ApFlNBcbUR8FXVT+FHrj57UoP60obCkp1h/lwWPyVwWhLMHIFoSTHOR4q8EyHozkXEu05KK7a6J4gyNmzKYQXxRRdE7VJEWKImzJeOgrYb3BftIRjCWOeICneIkQjpTFr++F3BGlXoEpUsbX9gW6fSu/bcvjIM0nlIR7QmOtQFppg+CT+dESL2Uw3BEtFBQJiVmcXlWxbf696dBsbTgNs3/djLWoA+YksNo2Scx37SgstqETstGNM1VQmMLMkyJxcSDCCcLEwVUBYyoIFLwOaERTm9l2nrKZKGQYhvYQqvvt9DKEybKpwlOQdSYx5BXgjw6fvXzyekvZ+evG3X389+fXn5VaLHXBpwadXaxXT25OKtJfbE+vyH0lSW6JduWeWoKNd5SuvvFYLHAtke855rVs3sTlQvzOS6iwL8cXt2QoR/cdcOgUaUYehL7TkcJltPYvEZWkenfhZgOvwrrYOj/VskMzEuldvCDSnD9Sn68qcI1tAt6sLacK5mAA31iBxSOdM5ShlX5v2jPpzrlxzv7P+nOH3pPtK19oO4EmkcJZvRgVfDsp98hw/ucImafVje7jauc5+68NJuTlAmWYhzNel/dtFunJ0d4Odx5VKsh2ub/LVq1fwBQSwMEFAACAAgAbnr1SjoqP066AgAAWAoAACEAAAB1bml2ZXJzYWwvZmxhc2hfc2tpbl9zZXR0aW5ncy54bWyVVttO4zAQfecrqu57w17LSqYSlK6E1F0QIN6dZJpYdezInpTt36/tOMRuG5rtCKmeOcdz9RSit0wsLiYTkkku1TMgMlFoq+l0E5ZfT9MGUYpZJgWCwJmQqqJ8uvj0y31I4pDnWHIHaixnQzPo3czdZwzF+/g+tzJEyGRVU7Ffy0LOUpptCyUbkZ8NrdzXoDgTW4O8/DlfrgYdcKbxHqGKYlpdWRlHqRVoDTakHysrZ1mcpsA7T5fuM5LTu/o4+wPajmmGjnbz2coQraYFxEW+urEyjBfm9rgrcysfExD+ooF+/WJlEMrpHlR8+d03K4MMWTf1/8xIrWRhCxpzPm7iO4dLmpvnZ6O6tHKWYBOyjs52wZfH5XoXgPzX8N0T+1yV5I+2rgcLwTY95bBA1QBJulNr06V8e2jQvI/OHmp6zKOJ+ZE2GhYbyrWH9coe+ARvTOQhymt6yKvkTQXLNuAQGRt6wnJ565ZFiH3XBTEq2Hlln0qg7JF/TGGPkIGyRz5zlsOD4PvjCA5NLanr8i31/Qwa4MlRB4wZBDXH3IfSnTqrdbW2j1cHsXpFh6lkDgtt43lhFdjWkcTp2piSo6CIoDtWUGRS/La4dO+y0SQ5MPhpOz1bBBlyODVyLkazqMN6ufPF2YKQ9oehT649T9Ds8espRaRZWZkfJj2deJ55KKYw0+Q0w25KAwd1LzYy4DjfQ6SKqi2oFyn5WDdCIuix18v2fQ3BSRLUgCSnq0z8JafKL5oqBbUyXWOguyrHyhZYsqLk5g9fGbxBfsAYsLZULM19grL3uQwUfgiAqqzsprY9tJaq4cg47IB7a6BwKQ/lRrSZ0qGBu8E1bDAcOa8ZNZN+WfSzEi+RQH8C/2rCii4+sIwYe6SpdplFL7/bxMHV0XLuFpqdvnCXubMfpuhmYz8uoVHa/yj/AVBLAwQUAAIACABuevVKsliFAMIDAAATEAAAJgAAAHVuaXZlcnNhbC9odG1sX3B1Ymxpc2hpbmdfc2V0dGluZ3MueG1s1Vfhbho5EP7PU1h76s+ySS9tUrQQRclGQaXAweau1amKzHpg3XjtPdsLpb/uae7B7klujIGEkqRLm/TuhCKy45lvZr6Z8bDR8adckClow5VsBvv1vYCATBXjctIMLpPz50cBMZZKRoWS0AykCshxqxYV5Uhwkw3BWlQ1BGGkaRS2GWTWFo0wnM1mdW4K7U6VKC3im3qq8rDQYEBa0GEh6By/7LwAEywRKgDgX67k0qxVqxESeaS3ipUCCGcYueQuKSoubC6C0GuNaHo90aqU7FQJpYmejJrBT0cn7rPS8UhnPAfpKDEtFDqxbVDGuAuCiiH/DCQDPskw2sODgMw4s1kzeHHgUFA73EZZYPvMqUM5VUiBtEv4HCxl1FL/6P1Z+GTNSuBFbC5pztMET4hLvxmcJVfDTvssvur2knh4dZG87fgYdjBK4nfJDkZJO+nEu+hXhb94348HnXb3zVXS63WSdv/GChndICQKNxmLkFlV6hTWhEU2K/ORpFxgi35BowGLTS6onkCizjkWcUyFgYB8LGDyS0kFt3OchT2chWuA4sQUkNqBK1szsLqE4AbOA2JgWMt1S7x8vW6Jw6ON1EPv/SatO6OMqLU0zbB5ULYILQpvi1ZqYyU3UnPPZKQEWyc0RpYF5nKiORUB4RZzS9en1jFgz7lA/p3tfn0s7VZyaUa12eBwzaNr5bT1e1dZMB98cl50n+pvqhSMzFVJBL8GYhXBwpU5/pcBuT0eZKxVvpAKaiwxgjMgUw4zYMdVHL1HF3mJlnhZFAKs9/BHyT+TEYyVRlygU7xaUM6Nx6/vBFxQY25A6SrGZ77p292z+N0zlyBlUyrTHcGx2pAX9knw6ZxIZVd2SEdKSwOLojDOFmdVcqt/exkMz0vhy/zYxbgF/YQleRovuxTmqxFUdpvR6WIQ3XAtoHEEOZbEY+JBijcDlyVUBUypJEqKOaEp3sfGjfWUq9KgxA+whzbfHqG3J1wunia46dGjZqArQe7tv/j54OWrw6PXjXr4959/PX/QaLmp+oI6d35Vnd67CqtZfbEQv2L0wFrcsj1XOneNyrac3r3qlytp+4qPQrcQ7t4tixX4Y1bLMD4ZnF6QQTy87CTDRpXydhVOkk0zbJCx+6lXxaZ3mSDBcRXV/iD+tVIYyHSlBo+HleB6lfJ4U0Vr4Fdu/9a6rRQCXtETf+XgJS14zrHP/hcDd1/vf/+s/pB5e/i3nJ/Gx5o3oDrNsEZPVtd//4Z6VML+Sxz4p/Ub0sYrURTe+fJZQ/nmi3yr9g9QSwMEFAACAAgAbnr1S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BuevVK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BuevVKP7NMqG4AAABzAAAAHAAAAHVuaXZlcnNhbC9sb2NhbF9zZXR0aW5ncy54bWwNyj0OgzAMQOGdU1ieytAfNgYCA1LHLtADWMFCkRwbJWlVbt9s70nfMP2iwJdTDqYOu9sDgdXbFnR3+F6f1x4hF9KNxJQdqiFMYzOIeZKFS6kwwyF0clo51ij8oljlEuoxzPZJmeHi7ThbvI/N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uevVKY+o+zEoIAACVIAAAKQAAAHVuaXZlcnNhbC9za2luX2N1c3RvbWl6YXRpb25fc2V0dGluZ3MueG1stVrrbuJKEv4/T9FidaSz0ipczC0rhpWxm8QaYjjYSWZ2tUIN7oAV283aDTMc8WOf5jzYeZKtbtvBJkDsZBZPonF11VfVdesL6UXPbqBtIs5893fCXRZYlHM3WEb9Twj1Fsxj4SSkEeVR9UB5dAOHfTeCJyZoQI04CRwSOpoYjfo1NJQf1O2oXb0Lb81Bs4E6TdzAXaTjlgZj14p+rWgwpjfqWq96BBHjhnRBA34atVfNjb4WMIKIhtwIHPqjr+S5s0P5GdyExHGBL+q3m+LZp1r3elM8qFlvdVp431AVRWkjraXX9dq+07nuqHWEa81WTdkPug2loaB6q1W/bu/rnUZLgbfhdRtQmvi6jZqdZrOh7xu4AdJIVQd6Q9t3lOt6XQVtuHut7YfDQadWQ/V6XWnq+1ZbGQ5qCLgVwFCVrnCgoisDpb1XB2q9q6ChNhwMm3us47bWQt0Gbtdq++ZgoNRqB+ceZpd114FaeDqpO98APBmCk6Mit6onkqu32IQhMNvUX3uEUxQQn36uWC68UqSxTRhR9OuCrXd/rSQZKrM55U8Ny1NjIpAFWv8UWK8qh1I+aVm2NLJ05DqfK/MN5yy4WrCAg7lXAQt94lX6f4mzJ5lbEUm2pWEZuSeyoAd1HfkpKpbogoyG55LQgvlrEuxGbMmu5mTxvAzZJnAKmbnarWnoucEzcNeuOxq+qMhzI25w6ufsw13xFBdbQ8eKqDCvjcVTSNIjc+qlGmvyU0LuoPJtjxyJbt3I5VJUrYvnkuiaLGk+AF1VPJdlAtCSj1pHPG8LcfqDA7siGkDjIrtHdjTMK4kb5kUptt6sy+bTOmRL4ey83NuBfpHzGPSfYCksrImnkJCYoFBYKEqJ2+T89SPG5PW4l/R80ALBzTaXhCQhJ4OZNr6bqOa32Wh8M54NjJtKX4urEomy/PRro939UW+1oXUlggWhrDt1NMqDIQnWqhXDMu3peDQDQDyamfirXemL36VFx/f2yDBxpZ/8pzTAZIofKn3xu4jo/XSKTXtmjQwdzwxrZo5t6ZcRtrFe6X9jG7QiW4o4Q1uXfkd8RRH0ZzekKPJcRw6Inu0GG1pAnz6+Uw1zNsWWPTU02xiblb7FwnD3N4lMNnwF2bMiEXLciMw96ki1kCNyXPQX0C63aAj+8ZULnMwnbnBVRPtUfTTMm5k9Ho+sGTb1lFLp48BBekiEpvJAU9XCU8AICSzl7xOfyeyTCEj1vNIgt8bN7Qh+bGHIrbtcefDD32HNBENIJjQoIAiJg6eQdZb1OJ7qwoegEBG0JlH0nYVOLmmyoSuAbZjaGFJTszP4toBJsSHwbrCA1KELXgDvDluWeoNng/FXyHGozXFJofEXKMkvJYW+YQtqCFsFxEz1wbhRRUWIMkwLJK3BBRH57u0QWSxATnhz67JNBBThYSgTWY3RVWlNFv7tHgJpqKMz1R4Dg7Pl29LdUjAldGCdK6AL2pCGdZFdv90b/5wNVWOE9Rmkmz5+nNmySwqlPtmhgHFEnC0JFhTN6YJsoBJ2MOa4jhwTkZcm/Gfj/o4IT/rPL0nrMnX89Zd3mJRreCcsgx0zKIN9ypq/pV24LZnBOw0RuX7WiiIOeLcJloZNdWqMf06IItffeHGX/hmBejGubLDetOPj/ioetv+DMVbcggcGdLSBy0oJYViJxZIDi6dXStAwh6BuEvdzaPjikFoKwBwnGCZDH4B5AM/lDHkAj5aDeMQDy7Bhs/VI5+L4UUBY1moctdPxFodEj8IZ/aVU5/SJwX7Jo2Qbb2Rg7ZLhLxLlzFYpt7TYhj0Cw03AXMZJBaie64tDVDHY+zucuiJeDXLzeWQbz5HV7bnPckUAP298+nof9hQyX1I9EqV5HS9K//igIfEUp7HeSbkNxEuBFo5Vpj4/FDELq1PtdqappobFiULUs1dcDqpD+GRkW7OROhAIUCY+4YsVrMJP4qBXHCs+Eeh4qAJeMnmLknCx+vO/fxSHObInpqKE+veyOFD8omviF7x/mYzT6N8FcGx1kBeVLwUFkwNVKlr8fGUbkKA/5chC4mXJZ7644yqkGkogCaNq26p2ewdVYsmiYJsQ9oIlQe7U6RdofHKvX+nfkfAZGqfNmFcWSHpe5CYvbcPhiLvhnhvQkuIfXonE5G1jMlN1XZ79oUY9d/EcL78OHGCSez7ksWUZPO1WNaE7H0FSx+XlMeXilnYtaAnx+6EhbE+udS+Ew42KR6CH89wFTcBD5k3E1dbru1xgEDdxkMZ9HoojffqW5YhW7HsSu4QrSznmnIAJE7FX7D8RL0qYD8Rj9qmoHSfLm1COGR+YB+uCFk8ny58fOBbTtIG8+81KvNBe2Q7nrGToMNEM8ZjfpD/4K/4M8ZjfEovKGA52r206HsqKphdyAxJm6ZngJUAnogdMNJB9KjExfcvzCBNG4mY2yswkIeQ5febQvlwdbdenSUELWtbi6hmTe8HLBuZOyMx3ct6R+OYhN3BI4OrlDO5xl3v0fHrLeUARZn0t3z+VcmMv/gbh2BkxFfHdmn6uwFGELFai10cVlGB8rgh3xt/SnJNbpx1NNLSMpLTmsqgvO7ps6KVUBqKPl1PF4nq/LNSrvvJTr3opQr0E9nwAg40/pyGGHHChzyURyhOz7Kv0MuxB7kmP5M6MZgH4CrADOCWllZAh5BJLbqzSaolfsuOwu+SuR7fUS3gyhIxzLs+/F0F1XE5ulY/oE8+md0IpXQVJszvkYr4JZuhnpeSZLNf48yMli46TeSRnf6JbpetPRtmJJSlt1CLfsz2a8aOwV0/oAt5z7u9VsystNKlXX7Ue00AU8M7+5cH/AFBLAwQUAAIACABuevVKBtqFR0sNAAArOgAAFwAAAHVuaXZlcnNhbC91bml2ZXJzYWwucG5n7Zt7VNLZFscxlMxErbkWCIrOZHWvpeADtRQsm8aa1CmntFERc7Kc8NEwmuYDy1dNIt1pRi0Vmil1upOvzNR8oRakqDSVovnAhlEqfCEqKgIXC41179z/7p8/1uLH4sc+Z3/PPp9zzv6txb78hddnUD0TPRAIBD3gse8ICARGgEBrMnUhqjsp7YXpqg8t8pHP9oJKu5BvVF+0T+3x3AMCVdDWLwXrqL6vi/I4TgaBNn63/NYaCkXFgkDOzAP79nwZSxgfrKMhj5rpEJW81NSrcXZXdDcc/3jPx2fd3NyGtdsuW+4DeYFOxYSiDTsnquZK26tcfeS77Cac+R6bWuS5bxYT6aXkiMHra32v0BwjhwLk0xwbX7xySVKH5zLwUjaGmKwFgakvF85AO8bQ3z568hGHtlZCSZKNO14yP6FpcE0/MwCDH0qj+pYRCmZSj7ndBWGYILA++v2FaY+efjwfOzU37r/H/fxJzZaVJjBnQXPNg4N6P+2Fazgdzofs74qdEtDweogjO1Z7Ul3yu5lP4IZd1wkuOfYdII1fnieXWzTTHZoXR//IW796X3Xza124Rvt9UL8+0A69Q5U/9636Ow/VRbSklzd/6M7tUXK51jHtbMit6mZ0fOUptWU8NlXfIkVD/69aVojkTy+EYe0Rq03LtILde42wsA/DuQQzwjK/Zz4jzmBhoZFzaksiN/2qxdcflKGNHIgnweXb0Z3poas+XjuYk1TiIBoD3QBugfht8DPJHIK0jnXS1ZZjfUa2qfqQD15/gdwlgTbpFPU9Ja02bYCkQlXiNAJtfsKtF2S15vOU3/uJuQ19duqouSL2pl/VjMeL5J+gzF+Y9ogb0JWmN3mq4KrEaQZXXxdB/JQYhj6P0K90jFdblp9yf2JkqxkPk/J7Wn5/yw11r1z1MWNihFWJ0wzuJa1g8F3dHdD9kSnBc6FcteUcSRe+VzMeh8HHsKAra56TTq/G/AIBrJpPC5JmcDHmpGTjC4XNr8PRHUNjatiYdKiF+xPNeHzDbIcQDxNvQDtXfTw949a7LE4juB+rAln+cbk9rAGa3pfnqrbsrQRgA2ADYANgA2ADYANgA2ADYANgA2ADYANgA2ADYANgA2ADYANgA2ADYANgA2ADYANgA2ADYANgA2ADYANgA2ADYANgA2ADYANgA2ADYANgA2ADYPt/wMZM4VOU8nYUW+PP11qQrnDV3DxI9fzvuekq+N6VUZS2Ylzj8j+RiKupH23u6MjU7PIvp/v/22WWHqIsqKnx/PSfbd23PqOV4hb+vPYbDbf4hAHOanYKFfRSQ5yyRmo/ui18fnAlMs+Y0wFTP3DB7IXeeUm3b5Dpd15YgjK2I2GpEJXyp/Ob5mDBCCfHF0VZqog661ZTs27YKVuQu7XJIjYi0kmtMcoabEOor8k5KXHahigLFzlRZQNs8qvD6ZOSxeos7uJcSitLwKbpUO10qPC9LIzrd1ETk54rkET0M7d7TEqO7mRQFAujzn01XMuyrwdmqmh99DptvBNpgL3lHI/IwjSMR27CMRy3q4fs9IhZ893rV60Z0rl98XTDCNNrdbjIQxQFRkAmjFKiej2amD1C/sXxmEjdFZk5EFa0HCoM82fXvIJlHo80zUiM3IztSjjwogIkNc2Vxd0KVi+Mfiy6dAQ/hxQ+M6uOJtmMzyIlsxN1lJMiP2p/GjRYQGqLRkVNCKA/vDfn2KKt79RyZfY92wT+OJpzXNMjdibnzoOsx7jq9YgW1nHz8ZTORGtR5+P6jivLTYiwGi7il3NpyTulOTBklvwGmyYd3GXm/8667dKDq7WDecbvEcgJG37zvNghx7vPvFEmHXWNnxu7TX68ex2CkTjX1+3IT5BMcHlBlMTZN8WMxrVxS/KcoKSFIX4nO1OWhZeI6xS7I1A0VHUJI37vjWqaksGVPt4cVC91zpHCpXnKJhHZLA8mTRvPmzmZdA3rSA55x+GX4JIm//AzhGK6JPClwFteEFVtglXMllEC5YuiMt863P7c3LWUAcVzb7w8CASn4CccFQMzGJUnhpTv8CJOVhOO4+c5Rg7JLHdyZJmyTiV/ttY7rVKnf3zo7ko5AxaaPx0Scc64knPkXCCSNh2XT6OSH484d0ePTG9PFpLvrn8bF+FoVufSNCANCBfBJmUuIh6GIJiezP50EVc455QkcCjhiMX1gsnPttfcycSP+nWUSX+UI1RaR9sW5yeTMYSZ+cl5P/rryDTq7BRLzm4OVMgxwSEuXKlq6TcJa61JyBSSCONfPjgBTV/hkcOsOUYRDYwU9ZdZpQnXST0fiyVCLt/q5jlX3o5C9oJg3k9pVnM8IuhcGsczSNaDwY3WdPDKXV6hhKWcEwm/vTDbQ0rscrnInq5fKLJNSixNeC1yilGySlQimv0amZONsonBiuttM9atrNKfuWXRpjgD02d/L68erhtEGK2UdLQyDfFLUUeewoS7ReTaDbbZFMdW1rR2rHaKbxmhoY6vv66ua12O0OfWFjMU52iKuFeMWcPGCL/xZ0/lCvMtiPWNC/OiFpYnF4+yI0h1/exIJe7dLo0iq7SshZc5NDj2wfLK9F+PkAyPHTx6JuqcMXZr72Uyn/NrF+aJ+1qhYuiLlU02eBiJT/yGVzsQEO5HaGnE2eTrzARo9eohKseDIFfgpJhAQhW3ba4HMyh07pEeL3Xq4CUc6oVxd9MELt4NbwYWkcJfOTxbEskUFSxoWu6KTo0r6D/0hJdGFUs5eAGKhZnKpjkvbwur07AR4uVafN0KIbgdO1FVYHHCXswpx3QVjy7wFnGSuJhAk/suzfTfLMhNbBd4UNBXVZOil7uKZDjudJKdPbUsHJlSy/+aZ+wg4tUZ6NsRqbKdvgezGTZV9zA4do+4trIc4zP6rfcjl+1kPiswaL/DKy9djjau8VjO4YWipNd4tPTUOyHDz/SRZNtEn2tNLnH0vDxh25S+ngAn2JIwxvMjbLRXJgXOWPvuDPWAKwtyvhjfxR+QRod3nuEL+4yxoyKzMsnDn6glR+LjFl5EW23+KTjEgHLzuOL2hbPMrfevu21rH5GPWnqJCmZ4gfToDogYju3Jy966KbgVwepxNK+2a3m3a72BdIn7W4T0y7X3KnAU/6C9eK6wx/cKKXC/Q9fv2YjiU7UNisueGdqpJQum0wGSRg4Pww3jCf8lo5/Kumnr69AjOzoq/DyNGhwimh/oa2fFiu3iusA4g7cDvfceOTRTjWyfDx56INJSrZGKXRWiH4pF1rducPEWmdw6A4TokbOCIr/10iAt9vXwAD8PrsZzi36CbLx6W5BZo/HGmHAjhu+Pdykm3TiZQbbVFl7gV/cna/tUOEjjYkpImU3+pYfGHma+LRIyfMGdZG5cUj3O0FMtKKwXtjZySxccParHWhQa0GSdRphJO9DEovik4CYN3Dikbd/CKf0C7d5Zn7j1j1myvq5ETH7Ncy0uf5Un/1k5NcCAv9uCDfuYqiPPSw/JTqWOHEVzoH8I6s/ynAenbyeUns7kxr8lvCypzTfBsgRC77BBY2ypVRVbDGefmFjIFXaTjcMWoi1bWOiKaFLMYNIZPPVtbrO962juq7hMx3+oDxwPWKx8cVYpn/jevYvDWifx3Ca/dZl/dBPtKdqRSuNWix7FB0JoMupH4gUpeymCOnKmfxc9A5kx0o0RCTClvxzf1ONfOLf9D7acZylPoI8Uhkjm6Sb1ozz8wfngE6JeXYRSfuBLtvkB/Hu/sBW/cCf2ZL8HA29Jp4hit+KEGYp8Lt119z9OZ4aEnRSA15kvb1+dqR+O02vbvL0e5r91x18emp0NNxV8nuBZnNBJQ+Fxu07rIlAeT2GgB0TVXqOvnsyBtAsZhqhjOlklIQntl2WFrjFLM3dCbBg32L+3s9ZudPpP4xybIPp9iuCZV3l1lriwge7TOLTZhpAfcEl9eikOPxzM+0R9fIUTAyop7QdElq4xnLeWDdk+jT3F3gz6CPKwKoHpWhMmQhX128g8WUsdtHcnY0Adpb1NVOgSw1ksrM/yaezykYbtoL1qDg5RZE/6EJLZSTND+J6zh6pVohzjVhKnM+BihYJqKEdGMfhXE7P45QoLVEYIhcGKxhoaIHbemcNuyLdzHZp1tGDwERbvpUl5zER+UwXXuS8Rt9lMZz5X7KyEopDYid33+vXhArJl+nkvc7pI0RicW9Jnuzx2ZAiRZNJI8304Fu8VE8RNY4vw7PSpqjuq/Cb2ojhtQHryfr+uqQC2Nf18h6MBTZzeqs7jZCY1kcKLGfRrVU2KxIJMmakx1mBBe0KE2KyRGRdAUqnKLdbzpmDNdDTyXaK38y8eFcDCSAjSh/2j+rZ1JzMFr5hvbStiNmvWAJ5yQH/LSlkuZLzrfT4sjMP7zUKzqHDpXVEhF6/U/cuiwlKFJDhasHTAa1fMoQ/FiF9BMxMwuCHV9i1W5R4FDm33zfzK+h2NPzxahII/8e2gKVUWm1VJtrS7vzoyzeDz0xr9o6OuXvjnJ/vpfklLCHn/uFNIyN+RINXrwKde+0r3Ei/+G1BLAwQUAAIACABuevVKan3BjUsAAABqAAAAGwAAAHVuaXZlcnNhbC91bml2ZXJzYWwucG5nLnhtbLOxr8jNUShLLSrOzM+zVTLUM1Cyt+PlsikoSi3LTC1XqACKAQUhQEmhEsg1QnDLM1NKMmyVzM2RlGSkZqZnlNgqmZpbwAX1gUYCAFBLAQIAABQAAgAIAEOUV0cNwDEewAEAANoDAAAPAAAAAAAAAAEAAAAAAAAAAABub25lL3BsYXllci54bWxQSwECAAAUAAIACABuevVKFQ6tKGQEAAAHEQAAHQAAAAAAAAABAAAAAADtAQAAdW5pdmVyc2FsL2NvbW1vbl9tZXNzYWdlcy5sbmdQSwECAAAUAAIACABuevVKh0F6iu0DAAACEQAAJwAAAAAAAAABAAAAAACMBgAAdW5pdmVyc2FsL2ZsYXNoX3B1Ymxpc2hpbmdfc2V0dGluZ3MueG1sUEsBAgAAFAACAAgAbnr1SjoqP066AgAAWAoAACEAAAAAAAAAAQAAAAAAvgoAAHVuaXZlcnNhbC9mbGFzaF9za2luX3NldHRpbmdzLnhtbFBLAQIAABQAAgAIAG569UqyWIUAwgMAABMQAAAmAAAAAAAAAAEAAAAAALcNAAB1bml2ZXJzYWwvaHRtbF9wdWJsaXNoaW5nX3NldHRpbmdzLnhtbFBLAQIAABQAAgAIAG569UqCE8d0lgEAACIGAAAfAAAAAAAAAAEAAAAAAL0RAAB1bml2ZXJzYWwvaHRtbF9za2luX3NldHRpbmdzLmpzUEsBAgAAFAACAAgAbnr1Sj08L9HBAAAA5QEAABoAAAAAAAAAAQAAAAAAkBMAAHVuaXZlcnNhbC9pMThuX3ByZXNldHMueG1sUEsBAgAAFAACAAgAbnr1Sj+zTKhuAAAAcwAAABwAAAAAAAAAAQAAAAAAiRQAAHVuaXZlcnNhbC9sb2NhbF9zZXR0aW5ncy54bWxQSwECAAAUAAIACABElFdHI7RO+/sCAACwCAAAFAAAAAAAAAABAAAAAAAxFQAAdW5pdmVyc2FsL3BsYXllci54bWxQSwECAAAUAAIACABuevVKY+o+zEoIAACVIAAAKQAAAAAAAAABAAAAAABeGAAAdW5pdmVyc2FsL3NraW5fY3VzdG9taXphdGlvbl9zZXR0aW5ncy54bWxQSwECAAAUAAIACABuevVKBtqFR0sNAAArOgAAFwAAAAAAAAAAAAAAAADvIAAAdW5pdmVyc2FsL3VuaXZlcnNhbC5wbmdQSwECAAAUAAIACABuevVKan3BjUsAAABqAAAAGwAAAAAAAAABAAAAAABvLgAAdW5pdmVyc2FsL3VuaXZlcnNhbC5wbmcueG1sUEsFBgAAAAAMAAwAhgMAAPMuAAAAAA=="/>
  <p:tag name="ISPRING_PRESENTATION_TITLE" val="2017扁平几何通用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自定义 25">
      <a:dk1>
        <a:srgbClr val="262626"/>
      </a:dk1>
      <a:lt1>
        <a:sysClr val="window" lastClr="FFFFFF"/>
      </a:lt1>
      <a:dk2>
        <a:srgbClr val="262626"/>
      </a:dk2>
      <a:lt2>
        <a:srgbClr val="F2F2F2"/>
      </a:lt2>
      <a:accent1>
        <a:srgbClr val="FFDC09"/>
      </a:accent1>
      <a:accent2>
        <a:srgbClr val="8EC31F"/>
      </a:accent2>
      <a:accent3>
        <a:srgbClr val="28A7E1"/>
      </a:accent3>
      <a:accent4>
        <a:srgbClr val="EA5452"/>
      </a:accent4>
      <a:accent5>
        <a:srgbClr val="FFDC09"/>
      </a:accent5>
      <a:accent6>
        <a:srgbClr val="8EC31F"/>
      </a:accent6>
      <a:hlink>
        <a:srgbClr val="000000"/>
      </a:hlink>
      <a:folHlink>
        <a:srgbClr val="00000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60000">
              <a:schemeClr val="accent1">
                <a:lumMod val="5000"/>
                <a:lumOff val="95000"/>
                <a:alpha val="70000"/>
              </a:schemeClr>
            </a:gs>
            <a:gs pos="0">
              <a:schemeClr val="bg1">
                <a:lumMod val="85000"/>
              </a:schemeClr>
            </a:gs>
          </a:gsLst>
          <a:lin ang="27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359</Words>
  <Application>Microsoft Office PowerPoint</Application>
  <PresentationFormat>宽屏</PresentationFormat>
  <Paragraphs>100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方正康体简体</vt:lpstr>
      <vt:lpstr>汉仪彩蝶体简</vt:lpstr>
      <vt:lpstr>微软雅黑</vt:lpstr>
      <vt:lpstr>Algerian</vt:lpstr>
      <vt:lpstr>Arial</vt:lpstr>
      <vt:lpstr>Bauhaus 93</vt:lpstr>
      <vt:lpstr>Calibri</vt:lpstr>
      <vt:lpstr>High Tower Text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rjx</dc:creator>
  <cp:lastModifiedBy>徐仁君</cp:lastModifiedBy>
  <cp:revision>86</cp:revision>
  <dcterms:created xsi:type="dcterms:W3CDTF">2017-07-21T02:26:48Z</dcterms:created>
  <dcterms:modified xsi:type="dcterms:W3CDTF">2020-03-22T13:14:44Z</dcterms:modified>
</cp:coreProperties>
</file>